
<file path=[Content_Types].xml><?xml version="1.0" encoding="utf-8"?>
<Types xmlns="http://schemas.openxmlformats.org/package/2006/content-types">
  <Default Extension="emf" ContentType="image/x-emf"/>
  <Default Extension="fntdata" ContentType="application/x-fontdata"/>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customXml/itemProps6.xml" ContentType="application/vnd.openxmlformats-officedocument.customXmlProperties+xml"/>
  <Override PartName="/customXml/itemProps7.xml" ContentType="application/vnd.openxmlformats-officedocument.customXmlProperties+xml"/>
  <Override PartName="/customXml/itemProps8.xml" ContentType="application/vnd.openxmlformats-officedocument.customXmlProperties+xml"/>
  <Override PartName="/customXml/itemProps9.xml" ContentType="application/vnd.openxmlformats-officedocument.customXmlProperties+xml"/>
  <Override PartName="/customXml/itemProps10.xml" ContentType="application/vnd.openxmlformats-officedocument.customXmlProperties+xml"/>
  <Override PartName="/customXml/itemProps11.xml" ContentType="application/vnd.openxmlformats-officedocument.customXmlProperties+xml"/>
  <Override PartName="/customXml/itemProps12.xml" ContentType="application/vnd.openxmlformats-officedocument.customXmlProperties+xml"/>
  <Override PartName="/customXml/itemProps13.xml" ContentType="application/vnd.openxmlformats-officedocument.customXmlProperties+xml"/>
  <Override PartName="/customXml/itemProps14.xml" ContentType="application/vnd.openxmlformats-officedocument.customXmlProperties+xml"/>
  <Override PartName="/customXml/itemProps15.xml" ContentType="application/vnd.openxmlformats-officedocument.customXmlProperties+xml"/>
  <Override PartName="/customXml/itemProps16.xml" ContentType="application/vnd.openxmlformats-officedocument.customXmlProperties+xml"/>
  <Override PartName="/customXml/itemProps17.xml" ContentType="application/vnd.openxmlformats-officedocument.customXmlProperties+xml"/>
  <Override PartName="/customXml/itemProps18.xml" ContentType="application/vnd.openxmlformats-officedocument.customXmlProperties+xml"/>
  <Override PartName="/customXml/itemProps19.xml" ContentType="application/vnd.openxmlformats-officedocument.customXmlProperties+xml"/>
  <Override PartName="/customXml/itemProps20.xml" ContentType="application/vnd.openxmlformats-officedocument.customXmlProperties+xml"/>
  <Override PartName="/customXml/itemProps21.xml" ContentType="application/vnd.openxmlformats-officedocument.customXmlProperties+xml"/>
  <Override PartName="/customXml/itemProps22.xml" ContentType="application/vnd.openxmlformats-officedocument.customXmlProperties+xml"/>
  <Override PartName="/customXml/itemProps23.xml" ContentType="application/vnd.openxmlformats-officedocument.customXmlProperties+xml"/>
  <Override PartName="/customXml/itemProps24.xml" ContentType="application/vnd.openxmlformats-officedocument.customXmlProperties+xml"/>
  <Override PartName="/customXml/itemProps25.xml" ContentType="application/vnd.openxmlformats-officedocument.customXmlProperties+xml"/>
  <Override PartName="/customXml/itemProps26.xml" ContentType="application/vnd.openxmlformats-officedocument.customXmlProperties+xml"/>
  <Override PartName="/customXml/itemProps27.xml" ContentType="application/vnd.openxmlformats-officedocument.customXmlProperties+xml"/>
  <Override PartName="/customXml/itemProps28.xml" ContentType="application/vnd.openxmlformats-officedocument.customXmlProperties+xml"/>
  <Override PartName="/customXml/itemProps29.xml" ContentType="application/vnd.openxmlformats-officedocument.customXmlProperties+xml"/>
  <Override PartName="/customXml/itemProps30.xml" ContentType="application/vnd.openxmlformats-officedocument.customXmlProperties+xml"/>
  <Override PartName="/customXml/itemProps31.xml" ContentType="application/vnd.openxmlformats-officedocument.customXmlProperties+xml"/>
  <Override PartName="/customXml/itemProps32.xml" ContentType="application/vnd.openxmlformats-officedocument.customXmlProperties+xml"/>
  <Override PartName="/customXml/itemProps33.xml" ContentType="application/vnd.openxmlformats-officedocument.customXmlProperties+xml"/>
  <Override PartName="/customXml/itemProps34.xml" ContentType="application/vnd.openxmlformats-officedocument.customXmlProperties+xml"/>
  <Override PartName="/customXml/itemProps35.xml" ContentType="application/vnd.openxmlformats-officedocument.customXmlProperties+xml"/>
  <Override PartName="/customXml/itemProps36.xml" ContentType="application/vnd.openxmlformats-officedocument.customXmlProperties+xml"/>
  <Override PartName="/customXml/itemProps37.xml" ContentType="application/vnd.openxmlformats-officedocument.customXmlProperties+xml"/>
  <Override PartName="/customXml/itemProps38.xml" ContentType="application/vnd.openxmlformats-officedocument.customXmlProperties+xml"/>
  <Override PartName="/customXml/itemProps39.xml" ContentType="application/vnd.openxmlformats-officedocument.customXmlProperties+xml"/>
  <Override PartName="/customXml/itemProps40.xml" ContentType="application/vnd.openxmlformats-officedocument.customXmlProperties+xml"/>
  <Override PartName="/customXml/itemProps41.xml" ContentType="application/vnd.openxmlformats-officedocument.customXmlProperties+xml"/>
  <Override PartName="/customXml/itemProps42.xml" ContentType="application/vnd.openxmlformats-officedocument.customXmlProperties+xml"/>
  <Override PartName="/customXml/itemProps43.xml" ContentType="application/vnd.openxmlformats-officedocument.customXmlProperties+xml"/>
  <Override PartName="/customXml/itemProps44.xml" ContentType="application/vnd.openxmlformats-officedocument.customXmlProperties+xml"/>
  <Override PartName="/customXml/itemProps45.xml" ContentType="application/vnd.openxmlformats-officedocument.customXmlProperties+xml"/>
  <Override PartName="/customXml/itemProps46.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theme/theme2.xml" ContentType="application/vnd.openxmlformats-officedocument.theme+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heme/theme3.xml" ContentType="application/vnd.openxmlformats-officedocument.theme+xml"/>
  <Override PartName="/ppt/theme/theme4.xml" ContentType="application/vnd.openxmlformats-officedocument.theme+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p:sldMasterIdLst>
    <p:sldMasterId id="2147483648" r:id="rId47"/>
    <p:sldMasterId id="2147483710" r:id="rId48"/>
  </p:sldMasterIdLst>
  <p:notesMasterIdLst>
    <p:notesMasterId r:id="rId73"/>
  </p:notesMasterIdLst>
  <p:handoutMasterIdLst>
    <p:handoutMasterId r:id="rId74"/>
  </p:handoutMasterIdLst>
  <p:sldIdLst>
    <p:sldId id="270" r:id="rId49"/>
    <p:sldId id="271" r:id="rId50"/>
    <p:sldId id="289" r:id="rId51"/>
    <p:sldId id="290" r:id="rId52"/>
    <p:sldId id="291" r:id="rId53"/>
    <p:sldId id="292" r:id="rId54"/>
    <p:sldId id="272" r:id="rId55"/>
    <p:sldId id="293" r:id="rId56"/>
    <p:sldId id="273" r:id="rId57"/>
    <p:sldId id="275" r:id="rId58"/>
    <p:sldId id="274" r:id="rId59"/>
    <p:sldId id="277" r:id="rId60"/>
    <p:sldId id="278" r:id="rId61"/>
    <p:sldId id="276" r:id="rId62"/>
    <p:sldId id="279" r:id="rId63"/>
    <p:sldId id="280" r:id="rId64"/>
    <p:sldId id="282" r:id="rId65"/>
    <p:sldId id="281" r:id="rId66"/>
    <p:sldId id="284" r:id="rId67"/>
    <p:sldId id="283" r:id="rId68"/>
    <p:sldId id="285" r:id="rId69"/>
    <p:sldId id="288" r:id="rId70"/>
    <p:sldId id="286" r:id="rId71"/>
    <p:sldId id="294" r:id="rId72"/>
  </p:sldIdLst>
  <p:sldSz cx="12192000" cy="6858000"/>
  <p:notesSz cx="6858000" cy="9144000"/>
  <p:embeddedFontLst>
    <p:embeddedFont>
      <p:font typeface="AA Zuehlke" panose="02000503060000020004" pitchFamily="2" charset="0"/>
      <p:regular r:id="rId75"/>
      <p:italic r:id="rId76"/>
    </p:embeddedFont>
    <p:embeddedFont>
      <p:font typeface="AA Zuehlke Medium" panose="02000603060000020004" pitchFamily="2" charset="0"/>
      <p:regular r:id="rId77"/>
      <p:italic r:id="rId78"/>
    </p:embeddedFont>
  </p:embeddedFontLst>
  <p:custDataLst>
    <p:tags r:id="rId79"/>
  </p:custDataLst>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2F2F2"/>
    <a:srgbClr val="CCFF00"/>
    <a:srgbClr val="00CC66"/>
    <a:srgbClr val="0099CC"/>
    <a:srgbClr val="000000"/>
    <a:srgbClr val="66CCFF"/>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08FB837D-C827-4EFA-A057-4D05807E0F7C}">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45" autoAdjust="0"/>
  </p:normalViewPr>
  <p:slideViewPr>
    <p:cSldViewPr showGuides="1">
      <p:cViewPr varScale="1">
        <p:scale>
          <a:sx n="86" d="100"/>
          <a:sy n="86" d="100"/>
        </p:scale>
        <p:origin x="562" y="58"/>
      </p:cViewPr>
      <p:guideLst/>
    </p:cSldViewPr>
  </p:slideViewPr>
  <p:outlineViewPr>
    <p:cViewPr>
      <p:scale>
        <a:sx n="33" d="100"/>
        <a:sy n="33" d="100"/>
      </p:scale>
      <p:origin x="0" y="0"/>
    </p:cViewPr>
  </p:outlineViewPr>
  <p:notesTextViewPr>
    <p:cViewPr>
      <p:scale>
        <a:sx n="100" d="100"/>
        <a:sy n="100" d="100"/>
      </p:scale>
      <p:origin x="0" y="0"/>
    </p:cViewPr>
  </p:notesTextViewPr>
  <p:notesViewPr>
    <p:cSldViewPr showGuides="1">
      <p:cViewPr varScale="1">
        <p:scale>
          <a:sx n="96" d="100"/>
          <a:sy n="96" d="100"/>
        </p:scale>
        <p:origin x="3558"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customXml" Target="../customXml/item13.xml"/><Relationship Id="rId18" Type="http://schemas.openxmlformats.org/officeDocument/2006/relationships/customXml" Target="../customXml/item18.xml"/><Relationship Id="rId26" Type="http://schemas.openxmlformats.org/officeDocument/2006/relationships/customXml" Target="../customXml/item26.xml"/><Relationship Id="rId39" Type="http://schemas.openxmlformats.org/officeDocument/2006/relationships/customXml" Target="../customXml/item39.xml"/><Relationship Id="rId21" Type="http://schemas.openxmlformats.org/officeDocument/2006/relationships/customXml" Target="../customXml/item21.xml"/><Relationship Id="rId34" Type="http://schemas.openxmlformats.org/officeDocument/2006/relationships/customXml" Target="../customXml/item34.xml"/><Relationship Id="rId42" Type="http://schemas.openxmlformats.org/officeDocument/2006/relationships/customXml" Target="../customXml/item42.xml"/><Relationship Id="rId47" Type="http://schemas.openxmlformats.org/officeDocument/2006/relationships/slideMaster" Target="slideMasters/slideMaster1.xml"/><Relationship Id="rId50" Type="http://schemas.openxmlformats.org/officeDocument/2006/relationships/slide" Target="slides/slide2.xml"/><Relationship Id="rId55" Type="http://schemas.openxmlformats.org/officeDocument/2006/relationships/slide" Target="slides/slide7.xml"/><Relationship Id="rId63" Type="http://schemas.openxmlformats.org/officeDocument/2006/relationships/slide" Target="slides/slide15.xml"/><Relationship Id="rId68" Type="http://schemas.openxmlformats.org/officeDocument/2006/relationships/slide" Target="slides/slide20.xml"/><Relationship Id="rId76" Type="http://schemas.openxmlformats.org/officeDocument/2006/relationships/font" Target="fonts/font2.fntdata"/><Relationship Id="rId7" Type="http://schemas.openxmlformats.org/officeDocument/2006/relationships/customXml" Target="../customXml/item7.xml"/><Relationship Id="rId71" Type="http://schemas.openxmlformats.org/officeDocument/2006/relationships/slide" Target="slides/slide23.xml"/><Relationship Id="rId2" Type="http://schemas.openxmlformats.org/officeDocument/2006/relationships/customXml" Target="../customXml/item2.xml"/><Relationship Id="rId16" Type="http://schemas.openxmlformats.org/officeDocument/2006/relationships/customXml" Target="../customXml/item16.xml"/><Relationship Id="rId29" Type="http://schemas.openxmlformats.org/officeDocument/2006/relationships/customXml" Target="../customXml/item29.xml"/><Relationship Id="rId11" Type="http://schemas.openxmlformats.org/officeDocument/2006/relationships/customXml" Target="../customXml/item11.xml"/><Relationship Id="rId24" Type="http://schemas.openxmlformats.org/officeDocument/2006/relationships/customXml" Target="../customXml/item24.xml"/><Relationship Id="rId32" Type="http://schemas.openxmlformats.org/officeDocument/2006/relationships/customXml" Target="../customXml/item32.xml"/><Relationship Id="rId37" Type="http://schemas.openxmlformats.org/officeDocument/2006/relationships/customXml" Target="../customXml/item37.xml"/><Relationship Id="rId40" Type="http://schemas.openxmlformats.org/officeDocument/2006/relationships/customXml" Target="../customXml/item40.xml"/><Relationship Id="rId45" Type="http://schemas.openxmlformats.org/officeDocument/2006/relationships/customXml" Target="../customXml/item45.xml"/><Relationship Id="rId53" Type="http://schemas.openxmlformats.org/officeDocument/2006/relationships/slide" Target="slides/slide5.xml"/><Relationship Id="rId58" Type="http://schemas.openxmlformats.org/officeDocument/2006/relationships/slide" Target="slides/slide10.xml"/><Relationship Id="rId66" Type="http://schemas.openxmlformats.org/officeDocument/2006/relationships/slide" Target="slides/slide18.xml"/><Relationship Id="rId74" Type="http://schemas.openxmlformats.org/officeDocument/2006/relationships/handoutMaster" Target="handoutMasters/handoutMaster1.xml"/><Relationship Id="rId79" Type="http://schemas.openxmlformats.org/officeDocument/2006/relationships/tags" Target="tags/tag1.xml"/><Relationship Id="rId5" Type="http://schemas.openxmlformats.org/officeDocument/2006/relationships/customXml" Target="../customXml/item5.xml"/><Relationship Id="rId61" Type="http://schemas.openxmlformats.org/officeDocument/2006/relationships/slide" Target="slides/slide13.xml"/><Relationship Id="rId82" Type="http://schemas.openxmlformats.org/officeDocument/2006/relationships/theme" Target="theme/theme1.xml"/><Relationship Id="rId10" Type="http://schemas.openxmlformats.org/officeDocument/2006/relationships/customXml" Target="../customXml/item10.xml"/><Relationship Id="rId19" Type="http://schemas.openxmlformats.org/officeDocument/2006/relationships/customXml" Target="../customXml/item19.xml"/><Relationship Id="rId31" Type="http://schemas.openxmlformats.org/officeDocument/2006/relationships/customXml" Target="../customXml/item31.xml"/><Relationship Id="rId44" Type="http://schemas.openxmlformats.org/officeDocument/2006/relationships/customXml" Target="../customXml/item44.xml"/><Relationship Id="rId52" Type="http://schemas.openxmlformats.org/officeDocument/2006/relationships/slide" Target="slides/slide4.xml"/><Relationship Id="rId60" Type="http://schemas.openxmlformats.org/officeDocument/2006/relationships/slide" Target="slides/slide12.xml"/><Relationship Id="rId65" Type="http://schemas.openxmlformats.org/officeDocument/2006/relationships/slide" Target="slides/slide17.xml"/><Relationship Id="rId73" Type="http://schemas.openxmlformats.org/officeDocument/2006/relationships/notesMaster" Target="notesMasters/notesMaster1.xml"/><Relationship Id="rId78" Type="http://schemas.openxmlformats.org/officeDocument/2006/relationships/font" Target="fonts/font4.fntdata"/><Relationship Id="rId81" Type="http://schemas.openxmlformats.org/officeDocument/2006/relationships/viewProps" Target="viewProps.xml"/><Relationship Id="rId4" Type="http://schemas.openxmlformats.org/officeDocument/2006/relationships/customXml" Target="../customXml/item4.xml"/><Relationship Id="rId9" Type="http://schemas.openxmlformats.org/officeDocument/2006/relationships/customXml" Target="../customXml/item9.xml"/><Relationship Id="rId14" Type="http://schemas.openxmlformats.org/officeDocument/2006/relationships/customXml" Target="../customXml/item14.xml"/><Relationship Id="rId22" Type="http://schemas.openxmlformats.org/officeDocument/2006/relationships/customXml" Target="../customXml/item22.xml"/><Relationship Id="rId27" Type="http://schemas.openxmlformats.org/officeDocument/2006/relationships/customXml" Target="../customXml/item27.xml"/><Relationship Id="rId30" Type="http://schemas.openxmlformats.org/officeDocument/2006/relationships/customXml" Target="../customXml/item30.xml"/><Relationship Id="rId35" Type="http://schemas.openxmlformats.org/officeDocument/2006/relationships/customXml" Target="../customXml/item35.xml"/><Relationship Id="rId43" Type="http://schemas.openxmlformats.org/officeDocument/2006/relationships/customXml" Target="../customXml/item43.xml"/><Relationship Id="rId48" Type="http://schemas.openxmlformats.org/officeDocument/2006/relationships/slideMaster" Target="slideMasters/slideMaster2.xml"/><Relationship Id="rId56" Type="http://schemas.openxmlformats.org/officeDocument/2006/relationships/slide" Target="slides/slide8.xml"/><Relationship Id="rId64" Type="http://schemas.openxmlformats.org/officeDocument/2006/relationships/slide" Target="slides/slide16.xml"/><Relationship Id="rId69" Type="http://schemas.openxmlformats.org/officeDocument/2006/relationships/slide" Target="slides/slide21.xml"/><Relationship Id="rId77" Type="http://schemas.openxmlformats.org/officeDocument/2006/relationships/font" Target="fonts/font3.fntdata"/><Relationship Id="rId8" Type="http://schemas.openxmlformats.org/officeDocument/2006/relationships/customXml" Target="../customXml/item8.xml"/><Relationship Id="rId51" Type="http://schemas.openxmlformats.org/officeDocument/2006/relationships/slide" Target="slides/slide3.xml"/><Relationship Id="rId72" Type="http://schemas.openxmlformats.org/officeDocument/2006/relationships/slide" Target="slides/slide24.xml"/><Relationship Id="rId80" Type="http://schemas.openxmlformats.org/officeDocument/2006/relationships/presProps" Target="presProps.xml"/><Relationship Id="rId3" Type="http://schemas.openxmlformats.org/officeDocument/2006/relationships/customXml" Target="../customXml/item3.xml"/><Relationship Id="rId12" Type="http://schemas.openxmlformats.org/officeDocument/2006/relationships/customXml" Target="../customXml/item12.xml"/><Relationship Id="rId17" Type="http://schemas.openxmlformats.org/officeDocument/2006/relationships/customXml" Target="../customXml/item17.xml"/><Relationship Id="rId25" Type="http://schemas.openxmlformats.org/officeDocument/2006/relationships/customXml" Target="../customXml/item25.xml"/><Relationship Id="rId33" Type="http://schemas.openxmlformats.org/officeDocument/2006/relationships/customXml" Target="../customXml/item33.xml"/><Relationship Id="rId38" Type="http://schemas.openxmlformats.org/officeDocument/2006/relationships/customXml" Target="../customXml/item38.xml"/><Relationship Id="rId46" Type="http://schemas.openxmlformats.org/officeDocument/2006/relationships/customXml" Target="../customXml/item46.xml"/><Relationship Id="rId59" Type="http://schemas.openxmlformats.org/officeDocument/2006/relationships/slide" Target="slides/slide11.xml"/><Relationship Id="rId67" Type="http://schemas.openxmlformats.org/officeDocument/2006/relationships/slide" Target="slides/slide19.xml"/><Relationship Id="rId20" Type="http://schemas.openxmlformats.org/officeDocument/2006/relationships/customXml" Target="../customXml/item20.xml"/><Relationship Id="rId41" Type="http://schemas.openxmlformats.org/officeDocument/2006/relationships/customXml" Target="../customXml/item41.xml"/><Relationship Id="rId54" Type="http://schemas.openxmlformats.org/officeDocument/2006/relationships/slide" Target="slides/slide6.xml"/><Relationship Id="rId62" Type="http://schemas.openxmlformats.org/officeDocument/2006/relationships/slide" Target="slides/slide14.xml"/><Relationship Id="rId70" Type="http://schemas.openxmlformats.org/officeDocument/2006/relationships/slide" Target="slides/slide22.xml"/><Relationship Id="rId75" Type="http://schemas.openxmlformats.org/officeDocument/2006/relationships/font" Target="fonts/font1.fntdata"/><Relationship Id="rId83"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customXml" Target="../customXml/item6.xml"/><Relationship Id="rId15" Type="http://schemas.openxmlformats.org/officeDocument/2006/relationships/customXml" Target="../customXml/item15.xml"/><Relationship Id="rId23" Type="http://schemas.openxmlformats.org/officeDocument/2006/relationships/customXml" Target="../customXml/item23.xml"/><Relationship Id="rId28" Type="http://schemas.openxmlformats.org/officeDocument/2006/relationships/customXml" Target="../customXml/item28.xml"/><Relationship Id="rId36" Type="http://schemas.openxmlformats.org/officeDocument/2006/relationships/customXml" Target="../customXml/item36.xml"/><Relationship Id="rId49" Type="http://schemas.openxmlformats.org/officeDocument/2006/relationships/slide" Target="slides/slide1.xml"/><Relationship Id="rId57" Type="http://schemas.openxmlformats.org/officeDocument/2006/relationships/slide" Target="slides/slide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latin typeface="AA Zuehlke" pitchFamily="2" charset="0"/>
            </a:endParaRPr>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9D189A0-0A58-4992-87A6-55AC822E6B9B}" type="datetimeFigureOut">
              <a:rPr lang="en-GB" smtClean="0">
                <a:latin typeface="AA Zuehlke" pitchFamily="2" charset="0"/>
              </a:rPr>
              <a:t>09/04/2021</a:t>
            </a:fld>
            <a:endParaRPr lang="en-GB">
              <a:latin typeface="AA Zuehlke" pitchFamily="2" charset="0"/>
            </a:endParaRPr>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latin typeface="AA Zuehlke" pitchFamily="2" charset="0"/>
            </a:endParaRPr>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071C6F6C-8E1B-4498-9594-4C11B1F32799}" type="slidenum">
              <a:rPr lang="en-GB" smtClean="0">
                <a:latin typeface="AA Zuehlke" pitchFamily="2" charset="0"/>
              </a:rPr>
              <a:t>‹#›</a:t>
            </a:fld>
            <a:endParaRPr lang="en-GB">
              <a:latin typeface="AA Zuehlke" pitchFamily="2" charset="0"/>
            </a:endParaRPr>
          </a:p>
        </p:txBody>
      </p:sp>
    </p:spTree>
    <p:extLst>
      <p:ext uri="{BB962C8B-B14F-4D97-AF65-F5344CB8AC3E}">
        <p14:creationId xmlns:p14="http://schemas.microsoft.com/office/powerpoint/2010/main" val="316174555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solidFill>
                  <a:schemeClr val="tx1"/>
                </a:solidFill>
                <a:latin typeface="AA Zuehlke" pitchFamily="2" charset="0"/>
              </a:defRPr>
            </a:lvl1pPr>
          </a:lstStyle>
          <a:p>
            <a:endParaRPr lang="en-GB" noProof="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solidFill>
                  <a:schemeClr val="tx1"/>
                </a:solidFill>
                <a:latin typeface="AA Zuehlke" pitchFamily="2" charset="0"/>
              </a:defRPr>
            </a:lvl1pPr>
          </a:lstStyle>
          <a:p>
            <a:fld id="{A6966AE6-B72D-4967-9CA3-8469D2863705}" type="datetimeFigureOut">
              <a:rPr lang="en-GB" noProof="0" smtClean="0"/>
              <a:pPr/>
              <a:t>09/04/2021</a:t>
            </a:fld>
            <a:endParaRPr lang="en-GB" noProof="0"/>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GB"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solidFill>
                  <a:schemeClr val="tx1"/>
                </a:solidFill>
                <a:latin typeface="AA Zuehlke" pitchFamily="2" charset="0"/>
              </a:defRPr>
            </a:lvl1pPr>
          </a:lstStyle>
          <a:p>
            <a:endParaRPr lang="en-GB" noProof="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solidFill>
                  <a:schemeClr val="tx1"/>
                </a:solidFill>
                <a:latin typeface="AA Zuehlke" pitchFamily="2" charset="0"/>
              </a:defRPr>
            </a:lvl1pPr>
          </a:lstStyle>
          <a:p>
            <a:fld id="{04E102C5-3B9C-48EE-BFF0-2E7AF2F2A1F4}" type="slidenum">
              <a:rPr lang="en-GB" noProof="0" smtClean="0"/>
              <a:pPr/>
              <a:t>‹#›</a:t>
            </a:fld>
            <a:endParaRPr lang="en-GB" noProof="0"/>
          </a:p>
        </p:txBody>
      </p:sp>
    </p:spTree>
    <p:extLst>
      <p:ext uri="{BB962C8B-B14F-4D97-AF65-F5344CB8AC3E}">
        <p14:creationId xmlns:p14="http://schemas.microsoft.com/office/powerpoint/2010/main" val="33335680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AA Zuehlke" pitchFamily="2" charset="0"/>
        <a:ea typeface="+mn-ea"/>
        <a:cs typeface="+mn-cs"/>
      </a:defRPr>
    </a:lvl1pPr>
    <a:lvl2pPr marL="457200" algn="l" defTabSz="914400" rtl="0" eaLnBrk="1" latinLnBrk="0" hangingPunct="1">
      <a:defRPr sz="1200" kern="1200">
        <a:solidFill>
          <a:schemeClr val="tx1"/>
        </a:solidFill>
        <a:latin typeface="AA Zuehlke" pitchFamily="2" charset="0"/>
        <a:ea typeface="+mn-ea"/>
        <a:cs typeface="+mn-cs"/>
      </a:defRPr>
    </a:lvl2pPr>
    <a:lvl3pPr marL="914400" algn="l" defTabSz="914400" rtl="0" eaLnBrk="1" latinLnBrk="0" hangingPunct="1">
      <a:defRPr sz="1200" kern="1200">
        <a:solidFill>
          <a:schemeClr val="tx1"/>
        </a:solidFill>
        <a:latin typeface="AA Zuehlke" pitchFamily="2" charset="0"/>
        <a:ea typeface="+mn-ea"/>
        <a:cs typeface="+mn-cs"/>
      </a:defRPr>
    </a:lvl3pPr>
    <a:lvl4pPr marL="1371600" algn="l" defTabSz="914400" rtl="0" eaLnBrk="1" latinLnBrk="0" hangingPunct="1">
      <a:defRPr sz="1200" kern="1200">
        <a:solidFill>
          <a:schemeClr val="tx1"/>
        </a:solidFill>
        <a:latin typeface="AA Zuehlke" pitchFamily="2" charset="0"/>
        <a:ea typeface="+mn-ea"/>
        <a:cs typeface="+mn-cs"/>
      </a:defRPr>
    </a:lvl4pPr>
    <a:lvl5pPr marL="1828800" algn="l" defTabSz="914400" rtl="0" eaLnBrk="1" latinLnBrk="0" hangingPunct="1">
      <a:defRPr sz="1200" kern="1200">
        <a:solidFill>
          <a:schemeClr val="tx1"/>
        </a:solidFill>
        <a:latin typeface="AA Zuehlke" pitchFamily="2"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slideMaster" Target="../slideMasters/slideMaster1.xml"/><Relationship Id="rId1" Type="http://schemas.openxmlformats.org/officeDocument/2006/relationships/tags" Target="../tags/tag7.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slideMaster" Target="../slideMasters/slideMaster1.xml"/><Relationship Id="rId1" Type="http://schemas.openxmlformats.org/officeDocument/2006/relationships/tags" Target="../tags/tag9.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slideMaster" Target="../slideMasters/slideMaster1.xml"/><Relationship Id="rId1" Type="http://schemas.openxmlformats.org/officeDocument/2006/relationships/tags" Target="../tags/tag10.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slideMaster" Target="../slideMasters/slideMaster1.xml"/><Relationship Id="rId1" Type="http://schemas.openxmlformats.org/officeDocument/2006/relationships/tags" Target="../tags/tag1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slideMaster" Target="../slideMasters/slideMaster1.xml"/><Relationship Id="rId1" Type="http://schemas.openxmlformats.org/officeDocument/2006/relationships/tags" Target="../tags/tag12.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slideMaster" Target="../slideMasters/slideMaster1.xml"/><Relationship Id="rId1" Type="http://schemas.openxmlformats.org/officeDocument/2006/relationships/tags" Target="../tags/tag1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slideMaster" Target="../slideMasters/slideMaster2.xml"/><Relationship Id="rId1" Type="http://schemas.openxmlformats.org/officeDocument/2006/relationships/tags" Target="../tags/tag17.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7.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slideMaster" Target="../slideMasters/slideMaster2.xml"/><Relationship Id="rId1" Type="http://schemas.openxmlformats.org/officeDocument/2006/relationships/tags" Target="../tags/tag18.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slideMaster" Target="../slideMasters/slideMaster1.xml"/><Relationship Id="rId1" Type="http://schemas.openxmlformats.org/officeDocument/2006/relationships/tags" Target="../tags/tag8.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slideMaster" Target="../slideMasters/slideMaster2.xml"/><Relationship Id="rId1" Type="http://schemas.openxmlformats.org/officeDocument/2006/relationships/tags" Target="../tags/tag19.xml"/></Relationships>
</file>

<file path=ppt/slideLayouts/_rels/slideLayout5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slideMaster" Target="../slideMasters/slideMaster2.xml"/><Relationship Id="rId1" Type="http://schemas.openxmlformats.org/officeDocument/2006/relationships/tags" Target="../tags/tag20.xml"/></Relationships>
</file>

<file path=ppt/slideLayouts/_rels/slideLayout5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slideMaster" Target="../slideMasters/slideMaster2.xml"/><Relationship Id="rId1" Type="http://schemas.openxmlformats.org/officeDocument/2006/relationships/tags" Target="../tags/tag21.xml"/></Relationships>
</file>

<file path=ppt/slideLayouts/_rels/slideLayout5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slideMaster" Target="../slideMasters/slideMaster2.xml"/><Relationship Id="rId1" Type="http://schemas.openxmlformats.org/officeDocument/2006/relationships/tags" Target="../tags/tag22.xml"/></Relationships>
</file>

<file path=ppt/slideLayouts/_rels/slideLayout54.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slideMaster" Target="../slideMasters/slideMaster2.xml"/><Relationship Id="rId1" Type="http://schemas.openxmlformats.org/officeDocument/2006/relationships/tags" Target="../tags/tag23.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small" preserve="1" userDrawn="1">
  <p:cSld name="Title Slide small">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406401" y="5061216"/>
            <a:ext cx="11379199" cy="1390384"/>
          </a:xfrm>
        </p:spPr>
        <p:txBody>
          <a:bodyPr/>
          <a:lstStyle>
            <a:lvl1pPr>
              <a:defRPr sz="4800">
                <a:solidFill>
                  <a:schemeClr val="tx1"/>
                </a:solidFill>
              </a:defRPr>
            </a:lvl1pPr>
          </a:lstStyle>
          <a:p>
            <a:r>
              <a:rPr lang="en-GB" noProof="0"/>
              <a:t>Add title</a:t>
            </a:r>
          </a:p>
        </p:txBody>
      </p:sp>
      <p:sp>
        <p:nvSpPr>
          <p:cNvPr id="8" name="Picture Placeholder 7"/>
          <p:cNvSpPr>
            <a:spLocks noGrp="1"/>
          </p:cNvSpPr>
          <p:nvPr>
            <p:ph type="pic" sz="quarter" idx="13" hasCustomPrompt="1"/>
          </p:nvPr>
        </p:nvSpPr>
        <p:spPr>
          <a:xfrm>
            <a:off x="406401" y="1796783"/>
            <a:ext cx="11379199" cy="3040751"/>
          </a:xfrm>
        </p:spPr>
        <p:txBody>
          <a:bodyPr tIns="720000" anchor="ctr"/>
          <a:lstStyle>
            <a:lvl1pPr marL="0" indent="0" algn="ctr">
              <a:buFontTx/>
              <a:buNone/>
              <a:defRPr>
                <a:solidFill>
                  <a:schemeClr val="tx1"/>
                </a:solidFill>
              </a:defRPr>
            </a:lvl1pPr>
          </a:lstStyle>
          <a:p>
            <a:r>
              <a:rPr lang="en-GB" sz="2400" kern="1200" noProof="0">
                <a:solidFill>
                  <a:schemeClr val="tx1"/>
                </a:solidFill>
                <a:effectLst/>
                <a:latin typeface="AA Zuehlke" pitchFamily="2" charset="0"/>
                <a:ea typeface="+mn-ea"/>
                <a:cs typeface="+mn-cs"/>
              </a:rPr>
              <a:t>Drag image to placeholder or add by clicking on icon</a:t>
            </a:r>
            <a:endParaRPr lang="en-GB" noProof="0"/>
          </a:p>
        </p:txBody>
      </p:sp>
      <p:pic>
        <p:nvPicPr>
          <p:cNvPr id="6" name="Logo">
            <a:extLst>
              <a:ext uri="{FF2B5EF4-FFF2-40B4-BE49-F238E27FC236}">
                <a16:creationId xmlns:a16="http://schemas.microsoft.com/office/drawing/2014/main" id="{AA542CC6-B114-4486-B67E-DC30FBD6F191}"/>
              </a:ext>
            </a:extLst>
          </p:cNvPr>
          <p:cNvPicPr>
            <a:picLocks/>
          </p:cNvPicPr>
          <p:nvPr userDrawn="1">
            <p:custDataLst>
              <p:tags r:id="rId1"/>
            </p:custDataLst>
          </p:nvPr>
        </p:nvPicPr>
        <p:blipFill>
          <a:blip r:embed="rId3">
            <a:extLst>
              <a:ext uri="{28A0092B-C50C-407E-A947-70E740481C1C}">
                <a14:useLocalDpi xmlns:a14="http://schemas.microsoft.com/office/drawing/2010/main" val="0"/>
              </a:ext>
            </a:extLst>
          </a:blip>
          <a:stretch>
            <a:fillRect/>
          </a:stretch>
        </p:blipFill>
        <p:spPr>
          <a:xfrm>
            <a:off x="9254531" y="406400"/>
            <a:ext cx="1018800" cy="1018800"/>
          </a:xfrm>
          <a:prstGeom prst="rect">
            <a:avLst/>
          </a:prstGeom>
        </p:spPr>
      </p:pic>
    </p:spTree>
    <p:extLst>
      <p:ext uri="{BB962C8B-B14F-4D97-AF65-F5344CB8AC3E}">
        <p14:creationId xmlns:p14="http://schemas.microsoft.com/office/powerpoint/2010/main" val="23651867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Full Image Slide" preserve="1" userDrawn="1">
  <p:cSld name="Full Image Slide">
    <p:spTree>
      <p:nvGrpSpPr>
        <p:cNvPr id="1" name=""/>
        <p:cNvGrpSpPr/>
        <p:nvPr/>
      </p:nvGrpSpPr>
      <p:grpSpPr>
        <a:xfrm>
          <a:off x="0" y="0"/>
          <a:ext cx="0" cy="0"/>
          <a:chOff x="0" y="0"/>
          <a:chExt cx="0" cy="0"/>
        </a:xfrm>
      </p:grpSpPr>
      <p:sp>
        <p:nvSpPr>
          <p:cNvPr id="3" name="Bildplatzhalter 4"/>
          <p:cNvSpPr>
            <a:spLocks noGrp="1"/>
          </p:cNvSpPr>
          <p:nvPr>
            <p:ph type="pic" sz="quarter" idx="10" hasCustomPrompt="1"/>
          </p:nvPr>
        </p:nvSpPr>
        <p:spPr>
          <a:xfrm>
            <a:off x="406400" y="406400"/>
            <a:ext cx="11379199" cy="6045200"/>
          </a:xfrm>
        </p:spPr>
        <p:txBody>
          <a:bodyPr tIns="720000" bIns="0" anchor="ctr"/>
          <a:lstStyle>
            <a:lvl1pPr marL="0" indent="0" algn="ctr">
              <a:spcBef>
                <a:spcPts val="0"/>
              </a:spcBef>
              <a:buFontTx/>
              <a:buNone/>
              <a:defRPr/>
            </a:lvl1pPr>
          </a:lstStyle>
          <a:p>
            <a:r>
              <a:rPr lang="en-GB" sz="2400" kern="1200" noProof="0">
                <a:solidFill>
                  <a:schemeClr val="tx1"/>
                </a:solidFill>
                <a:effectLst/>
                <a:latin typeface="AA Zuehlke" pitchFamily="2" charset="0"/>
                <a:ea typeface="+mn-ea"/>
                <a:cs typeface="+mn-cs"/>
              </a:rPr>
              <a:t>Drag image to placeholder or add by clicking on icon</a:t>
            </a:r>
            <a:endParaRPr lang="en-GB" noProof="0"/>
          </a:p>
        </p:txBody>
      </p:sp>
    </p:spTree>
    <p:extLst>
      <p:ext uri="{BB962C8B-B14F-4D97-AF65-F5344CB8AC3E}">
        <p14:creationId xmlns:p14="http://schemas.microsoft.com/office/powerpoint/2010/main" val="1360275757"/>
      </p:ext>
    </p:extLst>
  </p:cSld>
  <p:clrMapOvr>
    <a:masterClrMapping/>
  </p:clrMapOvr>
  <p:extLst>
    <p:ext uri="{DCECCB84-F9BA-43D5-87BE-67443E8EF086}">
      <p15:sldGuideLst xmlns:p15="http://schemas.microsoft.com/office/powerpoint/2012/main"/>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Chapter Slide Orange" preserve="1" userDrawn="1">
  <p:cSld name="Chapter Slide Orange">
    <p:spTree>
      <p:nvGrpSpPr>
        <p:cNvPr id="1" name=""/>
        <p:cNvGrpSpPr/>
        <p:nvPr/>
      </p:nvGrpSpPr>
      <p:grpSpPr>
        <a:xfrm>
          <a:off x="0" y="0"/>
          <a:ext cx="0" cy="0"/>
          <a:chOff x="0" y="0"/>
          <a:chExt cx="0" cy="0"/>
        </a:xfrm>
      </p:grpSpPr>
      <p:sp>
        <p:nvSpPr>
          <p:cNvPr id="8" name="Rechteck 7"/>
          <p:cNvSpPr>
            <a:spLocks/>
          </p:cNvSpPr>
          <p:nvPr userDrawn="1"/>
        </p:nvSpPr>
        <p:spPr>
          <a:xfrm>
            <a:off x="406400" y="406400"/>
            <a:ext cx="11379199" cy="6045200"/>
          </a:xfrm>
          <a:prstGeom prst="rect">
            <a:avLst/>
          </a:prstGeom>
          <a:solidFill>
            <a:srgbClr val="FF9900"/>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200" noProof="0">
              <a:latin typeface="AA Zuehlke" pitchFamily="2" charset="0"/>
            </a:endParaRPr>
          </a:p>
        </p:txBody>
      </p:sp>
      <p:sp>
        <p:nvSpPr>
          <p:cNvPr id="5" name="Textplatzhalter 8"/>
          <p:cNvSpPr>
            <a:spLocks noGrp="1"/>
          </p:cNvSpPr>
          <p:nvPr>
            <p:ph type="body" sz="quarter" idx="11" hasCustomPrompt="1"/>
          </p:nvPr>
        </p:nvSpPr>
        <p:spPr>
          <a:xfrm>
            <a:off x="1319637" y="406400"/>
            <a:ext cx="9553151" cy="6045200"/>
          </a:xfrm>
        </p:spPr>
        <p:txBody>
          <a:bodyPr lIns="0" tIns="0" rIns="0" bIns="0" anchor="ctr"/>
          <a:lstStyle>
            <a:lvl1pPr marL="0" marR="0" indent="0" algn="l" defTabSz="914400" rtl="0" eaLnBrk="1" fontAlgn="auto" latinLnBrk="0" hangingPunct="1">
              <a:lnSpc>
                <a:spcPct val="100000"/>
              </a:lnSpc>
              <a:spcBef>
                <a:spcPts val="0"/>
              </a:spcBef>
              <a:spcAft>
                <a:spcPts val="0"/>
              </a:spcAft>
              <a:buClrTx/>
              <a:buSzTx/>
              <a:buFontTx/>
              <a:buNone/>
              <a:tabLst/>
              <a:defRPr sz="6700" baseline="0">
                <a:solidFill>
                  <a:schemeClr val="bg1"/>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noProof="0"/>
              <a:t>Chapter title / quote</a:t>
            </a:r>
          </a:p>
        </p:txBody>
      </p:sp>
    </p:spTree>
    <p:extLst>
      <p:ext uri="{BB962C8B-B14F-4D97-AF65-F5344CB8AC3E}">
        <p14:creationId xmlns:p14="http://schemas.microsoft.com/office/powerpoint/2010/main" val="359056087"/>
      </p:ext>
    </p:extLst>
  </p:cSld>
  <p:clrMapOvr>
    <a:masterClrMapping/>
  </p:clrMapOvr>
  <p:extLst>
    <p:ext uri="{DCECCB84-F9BA-43D5-87BE-67443E8EF086}">
      <p15:sldGuideLst xmlns:p15="http://schemas.microsoft.com/office/powerpoint/2012/main">
        <p15:guide id="1" pos="831" userDrawn="1">
          <p15:clr>
            <a:srgbClr val="FBAE40"/>
          </p15:clr>
        </p15:guide>
        <p15:guide id="3" pos="6849" userDrawn="1">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Chapter Slide Bright Blue" preserve="1" userDrawn="1">
  <p:cSld name="Chapter Slide Bright Blue">
    <p:spTree>
      <p:nvGrpSpPr>
        <p:cNvPr id="1" name=""/>
        <p:cNvGrpSpPr/>
        <p:nvPr/>
      </p:nvGrpSpPr>
      <p:grpSpPr>
        <a:xfrm>
          <a:off x="0" y="0"/>
          <a:ext cx="0" cy="0"/>
          <a:chOff x="0" y="0"/>
          <a:chExt cx="0" cy="0"/>
        </a:xfrm>
      </p:grpSpPr>
      <p:sp>
        <p:nvSpPr>
          <p:cNvPr id="8" name="Rechteck 7"/>
          <p:cNvSpPr>
            <a:spLocks/>
          </p:cNvSpPr>
          <p:nvPr userDrawn="1"/>
        </p:nvSpPr>
        <p:spPr>
          <a:xfrm>
            <a:off x="406400" y="406400"/>
            <a:ext cx="11379199" cy="6045200"/>
          </a:xfrm>
          <a:prstGeom prst="rect">
            <a:avLst/>
          </a:prstGeom>
          <a:solidFill>
            <a:srgbClr val="66CCFF"/>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200" noProof="0">
              <a:latin typeface="AA Zuehlke" pitchFamily="2" charset="0"/>
            </a:endParaRPr>
          </a:p>
        </p:txBody>
      </p:sp>
      <p:sp>
        <p:nvSpPr>
          <p:cNvPr id="5" name="Textplatzhalter 8"/>
          <p:cNvSpPr>
            <a:spLocks noGrp="1"/>
          </p:cNvSpPr>
          <p:nvPr>
            <p:ph type="body" sz="quarter" idx="11" hasCustomPrompt="1"/>
          </p:nvPr>
        </p:nvSpPr>
        <p:spPr>
          <a:xfrm>
            <a:off x="1319637" y="406400"/>
            <a:ext cx="9553151" cy="6045200"/>
          </a:xfrm>
        </p:spPr>
        <p:txBody>
          <a:bodyPr lIns="0" tIns="0" rIns="0" bIns="0" anchor="ctr"/>
          <a:lstStyle>
            <a:lvl1pPr marL="0" marR="0" indent="0" algn="l" defTabSz="914400" rtl="0" eaLnBrk="1" fontAlgn="auto" latinLnBrk="0" hangingPunct="1">
              <a:lnSpc>
                <a:spcPct val="100000"/>
              </a:lnSpc>
              <a:spcBef>
                <a:spcPts val="0"/>
              </a:spcBef>
              <a:spcAft>
                <a:spcPts val="0"/>
              </a:spcAft>
              <a:buClrTx/>
              <a:buSzTx/>
              <a:buFontTx/>
              <a:buNone/>
              <a:tabLst/>
              <a:defRPr sz="6700" baseline="0">
                <a:solidFill>
                  <a:schemeClr val="tx1"/>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noProof="0"/>
              <a:t>Chapter title / quote</a:t>
            </a:r>
          </a:p>
        </p:txBody>
      </p:sp>
    </p:spTree>
    <p:extLst>
      <p:ext uri="{BB962C8B-B14F-4D97-AF65-F5344CB8AC3E}">
        <p14:creationId xmlns:p14="http://schemas.microsoft.com/office/powerpoint/2010/main" val="2698539377"/>
      </p:ext>
    </p:extLst>
  </p:cSld>
  <p:clrMapOvr>
    <a:masterClrMapping/>
  </p:clrMapOvr>
  <p:extLst>
    <p:ext uri="{DCECCB84-F9BA-43D5-87BE-67443E8EF086}">
      <p15:sldGuideLst xmlns:p15="http://schemas.microsoft.com/office/powerpoint/2012/main">
        <p15:guide id="1" pos="831">
          <p15:clr>
            <a:srgbClr val="FBAE40"/>
          </p15:clr>
        </p15:guide>
        <p15:guide id="3" pos="6849">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Chapter Slide Blue" preserve="1" userDrawn="1">
  <p:cSld name="Chapter Slide Blue">
    <p:spTree>
      <p:nvGrpSpPr>
        <p:cNvPr id="1" name=""/>
        <p:cNvGrpSpPr/>
        <p:nvPr/>
      </p:nvGrpSpPr>
      <p:grpSpPr>
        <a:xfrm>
          <a:off x="0" y="0"/>
          <a:ext cx="0" cy="0"/>
          <a:chOff x="0" y="0"/>
          <a:chExt cx="0" cy="0"/>
        </a:xfrm>
      </p:grpSpPr>
      <p:sp>
        <p:nvSpPr>
          <p:cNvPr id="8" name="Rechteck 7"/>
          <p:cNvSpPr>
            <a:spLocks/>
          </p:cNvSpPr>
          <p:nvPr userDrawn="1"/>
        </p:nvSpPr>
        <p:spPr>
          <a:xfrm>
            <a:off x="406400" y="406400"/>
            <a:ext cx="11379199" cy="6045200"/>
          </a:xfrm>
          <a:prstGeom prst="rect">
            <a:avLst/>
          </a:prstGeom>
          <a:solidFill>
            <a:srgbClr val="0099CC"/>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200" noProof="0">
              <a:latin typeface="AA Zuehlke" pitchFamily="2" charset="0"/>
            </a:endParaRPr>
          </a:p>
        </p:txBody>
      </p:sp>
      <p:sp>
        <p:nvSpPr>
          <p:cNvPr id="5" name="Textplatzhalter 8"/>
          <p:cNvSpPr>
            <a:spLocks noGrp="1"/>
          </p:cNvSpPr>
          <p:nvPr>
            <p:ph type="body" sz="quarter" idx="11" hasCustomPrompt="1"/>
          </p:nvPr>
        </p:nvSpPr>
        <p:spPr>
          <a:xfrm>
            <a:off x="1319637" y="406400"/>
            <a:ext cx="9553151" cy="6045200"/>
          </a:xfrm>
        </p:spPr>
        <p:txBody>
          <a:bodyPr lIns="0" tIns="0" rIns="0" bIns="0" anchor="ctr"/>
          <a:lstStyle>
            <a:lvl1pPr marL="0" marR="0" indent="0" algn="l" defTabSz="914400" rtl="0" eaLnBrk="1" fontAlgn="auto" latinLnBrk="0" hangingPunct="1">
              <a:lnSpc>
                <a:spcPct val="100000"/>
              </a:lnSpc>
              <a:spcBef>
                <a:spcPts val="0"/>
              </a:spcBef>
              <a:spcAft>
                <a:spcPts val="0"/>
              </a:spcAft>
              <a:buClrTx/>
              <a:buSzTx/>
              <a:buFontTx/>
              <a:buNone/>
              <a:tabLst/>
              <a:defRPr sz="6700" baseline="0">
                <a:solidFill>
                  <a:schemeClr val="bg1"/>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noProof="0"/>
              <a:t>Chapter title / quote</a:t>
            </a:r>
          </a:p>
        </p:txBody>
      </p:sp>
    </p:spTree>
    <p:extLst>
      <p:ext uri="{BB962C8B-B14F-4D97-AF65-F5344CB8AC3E}">
        <p14:creationId xmlns:p14="http://schemas.microsoft.com/office/powerpoint/2010/main" val="1228862316"/>
      </p:ext>
    </p:extLst>
  </p:cSld>
  <p:clrMapOvr>
    <a:masterClrMapping/>
  </p:clrMapOvr>
  <p:extLst>
    <p:ext uri="{DCECCB84-F9BA-43D5-87BE-67443E8EF086}">
      <p15:sldGuideLst xmlns:p15="http://schemas.microsoft.com/office/powerpoint/2012/main">
        <p15:guide id="1" pos="831">
          <p15:clr>
            <a:srgbClr val="FBAE40"/>
          </p15:clr>
        </p15:guide>
        <p15:guide id="3" pos="6849">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Chapter Slide Green" preserve="1" userDrawn="1">
  <p:cSld name="Chapter Slide Green">
    <p:spTree>
      <p:nvGrpSpPr>
        <p:cNvPr id="1" name=""/>
        <p:cNvGrpSpPr/>
        <p:nvPr/>
      </p:nvGrpSpPr>
      <p:grpSpPr>
        <a:xfrm>
          <a:off x="0" y="0"/>
          <a:ext cx="0" cy="0"/>
          <a:chOff x="0" y="0"/>
          <a:chExt cx="0" cy="0"/>
        </a:xfrm>
      </p:grpSpPr>
      <p:sp>
        <p:nvSpPr>
          <p:cNvPr id="8" name="Rechteck 7"/>
          <p:cNvSpPr>
            <a:spLocks/>
          </p:cNvSpPr>
          <p:nvPr userDrawn="1"/>
        </p:nvSpPr>
        <p:spPr>
          <a:xfrm>
            <a:off x="406400" y="406400"/>
            <a:ext cx="11379199" cy="6045200"/>
          </a:xfrm>
          <a:prstGeom prst="rect">
            <a:avLst/>
          </a:prstGeom>
          <a:solidFill>
            <a:srgbClr val="00CC66"/>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200" noProof="0">
              <a:latin typeface="AA Zuehlke" pitchFamily="2" charset="0"/>
            </a:endParaRPr>
          </a:p>
        </p:txBody>
      </p:sp>
      <p:sp>
        <p:nvSpPr>
          <p:cNvPr id="5" name="Textplatzhalter 8"/>
          <p:cNvSpPr>
            <a:spLocks noGrp="1"/>
          </p:cNvSpPr>
          <p:nvPr>
            <p:ph type="body" sz="quarter" idx="11" hasCustomPrompt="1"/>
          </p:nvPr>
        </p:nvSpPr>
        <p:spPr>
          <a:xfrm>
            <a:off x="1319637" y="406400"/>
            <a:ext cx="9553151" cy="6045200"/>
          </a:xfrm>
        </p:spPr>
        <p:txBody>
          <a:bodyPr lIns="0" tIns="0" rIns="0" bIns="0" anchor="ctr"/>
          <a:lstStyle>
            <a:lvl1pPr marL="0" marR="0" indent="0" algn="l" defTabSz="914400" rtl="0" eaLnBrk="1" fontAlgn="auto" latinLnBrk="0" hangingPunct="1">
              <a:lnSpc>
                <a:spcPct val="100000"/>
              </a:lnSpc>
              <a:spcBef>
                <a:spcPts val="0"/>
              </a:spcBef>
              <a:spcAft>
                <a:spcPts val="0"/>
              </a:spcAft>
              <a:buClrTx/>
              <a:buSzTx/>
              <a:buFontTx/>
              <a:buNone/>
              <a:tabLst/>
              <a:defRPr sz="6700" baseline="0">
                <a:solidFill>
                  <a:schemeClr val="bg1"/>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noProof="0"/>
              <a:t>Chapter title / quote</a:t>
            </a:r>
          </a:p>
        </p:txBody>
      </p:sp>
    </p:spTree>
    <p:extLst>
      <p:ext uri="{BB962C8B-B14F-4D97-AF65-F5344CB8AC3E}">
        <p14:creationId xmlns:p14="http://schemas.microsoft.com/office/powerpoint/2010/main" val="2168405618"/>
      </p:ext>
    </p:extLst>
  </p:cSld>
  <p:clrMapOvr>
    <a:masterClrMapping/>
  </p:clrMapOvr>
  <p:extLst>
    <p:ext uri="{DCECCB84-F9BA-43D5-87BE-67443E8EF086}">
      <p15:sldGuideLst xmlns:p15="http://schemas.microsoft.com/office/powerpoint/2012/main">
        <p15:guide id="1" pos="831">
          <p15:clr>
            <a:srgbClr val="FBAE40"/>
          </p15:clr>
        </p15:guide>
        <p15:guide id="3" pos="6849">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Chapter Slide Bright Green" preserve="1" userDrawn="1">
  <p:cSld name="Chapter Slide Bright Green">
    <p:spTree>
      <p:nvGrpSpPr>
        <p:cNvPr id="1" name=""/>
        <p:cNvGrpSpPr/>
        <p:nvPr/>
      </p:nvGrpSpPr>
      <p:grpSpPr>
        <a:xfrm>
          <a:off x="0" y="0"/>
          <a:ext cx="0" cy="0"/>
          <a:chOff x="0" y="0"/>
          <a:chExt cx="0" cy="0"/>
        </a:xfrm>
      </p:grpSpPr>
      <p:sp>
        <p:nvSpPr>
          <p:cNvPr id="8" name="Rechteck 7"/>
          <p:cNvSpPr>
            <a:spLocks/>
          </p:cNvSpPr>
          <p:nvPr userDrawn="1"/>
        </p:nvSpPr>
        <p:spPr>
          <a:xfrm>
            <a:off x="406400" y="406400"/>
            <a:ext cx="11379199" cy="6045200"/>
          </a:xfrm>
          <a:prstGeom prst="rect">
            <a:avLst/>
          </a:prstGeom>
          <a:solidFill>
            <a:srgbClr val="CCFF00"/>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200" noProof="0">
              <a:latin typeface="AA Zuehlke" pitchFamily="2" charset="0"/>
            </a:endParaRPr>
          </a:p>
        </p:txBody>
      </p:sp>
      <p:sp>
        <p:nvSpPr>
          <p:cNvPr id="5" name="Textplatzhalter 8"/>
          <p:cNvSpPr>
            <a:spLocks noGrp="1"/>
          </p:cNvSpPr>
          <p:nvPr>
            <p:ph type="body" sz="quarter" idx="11" hasCustomPrompt="1"/>
          </p:nvPr>
        </p:nvSpPr>
        <p:spPr>
          <a:xfrm>
            <a:off x="1319637" y="406400"/>
            <a:ext cx="9553151" cy="6045200"/>
          </a:xfrm>
        </p:spPr>
        <p:txBody>
          <a:bodyPr lIns="0" tIns="0" rIns="0" bIns="0" anchor="ctr"/>
          <a:lstStyle>
            <a:lvl1pPr marL="0" marR="0" indent="0" algn="l" defTabSz="914400" rtl="0" eaLnBrk="1" fontAlgn="auto" latinLnBrk="0" hangingPunct="1">
              <a:lnSpc>
                <a:spcPct val="100000"/>
              </a:lnSpc>
              <a:spcBef>
                <a:spcPts val="0"/>
              </a:spcBef>
              <a:spcAft>
                <a:spcPts val="0"/>
              </a:spcAft>
              <a:buClrTx/>
              <a:buSzTx/>
              <a:buFontTx/>
              <a:buNone/>
              <a:tabLst/>
              <a:defRPr sz="6700" baseline="0">
                <a:solidFill>
                  <a:schemeClr val="tx1"/>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noProof="0"/>
              <a:t>Chapter title / quote</a:t>
            </a:r>
          </a:p>
        </p:txBody>
      </p:sp>
    </p:spTree>
    <p:extLst>
      <p:ext uri="{BB962C8B-B14F-4D97-AF65-F5344CB8AC3E}">
        <p14:creationId xmlns:p14="http://schemas.microsoft.com/office/powerpoint/2010/main" val="1276850515"/>
      </p:ext>
    </p:extLst>
  </p:cSld>
  <p:clrMapOvr>
    <a:masterClrMapping/>
  </p:clrMapOvr>
  <p:extLst>
    <p:ext uri="{DCECCB84-F9BA-43D5-87BE-67443E8EF086}">
      <p15:sldGuideLst xmlns:p15="http://schemas.microsoft.com/office/powerpoint/2012/main">
        <p15:guide id="1" pos="831">
          <p15:clr>
            <a:srgbClr val="FBAE40"/>
          </p15:clr>
        </p15:guide>
        <p15:guide id="3" pos="6849">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Customer Quote Slide" preserve="1" userDrawn="1">
  <p:cSld name="Customer Quot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18A6C1-F30F-4F96-9A7E-56AAFA9EE5F6}"/>
              </a:ext>
            </a:extLst>
          </p:cNvPr>
          <p:cNvSpPr>
            <a:spLocks noGrp="1"/>
          </p:cNvSpPr>
          <p:nvPr>
            <p:ph type="title" hasCustomPrompt="1"/>
          </p:nvPr>
        </p:nvSpPr>
        <p:spPr/>
        <p:txBody>
          <a:bodyPr/>
          <a:lstStyle>
            <a:lvl1pPr>
              <a:defRPr>
                <a:solidFill>
                  <a:schemeClr val="tx1"/>
                </a:solidFill>
              </a:defRPr>
            </a:lvl1pPr>
          </a:lstStyle>
          <a:p>
            <a:r>
              <a:rPr lang="en-GB" noProof="0"/>
              <a:t>Add title</a:t>
            </a:r>
          </a:p>
        </p:txBody>
      </p:sp>
      <p:sp>
        <p:nvSpPr>
          <p:cNvPr id="3" name="Content Placeholder 2">
            <a:extLst>
              <a:ext uri="{FF2B5EF4-FFF2-40B4-BE49-F238E27FC236}">
                <a16:creationId xmlns:a16="http://schemas.microsoft.com/office/drawing/2014/main" id="{FF6E61FF-BC11-4E05-AD87-1E37DED13E44}"/>
              </a:ext>
            </a:extLst>
          </p:cNvPr>
          <p:cNvSpPr>
            <a:spLocks noGrp="1"/>
          </p:cNvSpPr>
          <p:nvPr>
            <p:ph idx="1" hasCustomPrompt="1"/>
          </p:nvPr>
        </p:nvSpPr>
        <p:spPr>
          <a:xfrm>
            <a:off x="406400" y="1525266"/>
            <a:ext cx="11379200" cy="1476000"/>
          </a:xfrm>
        </p:spPr>
        <p:txBody>
          <a:bodyPr/>
          <a:lstStyle>
            <a:lvl1pPr marL="0" indent="0">
              <a:buFontTx/>
              <a:buNone/>
              <a:defRPr sz="1800">
                <a:solidFill>
                  <a:schemeClr val="tx1"/>
                </a:solidFill>
              </a:defRPr>
            </a:lvl1pPr>
            <a:lvl2pPr marL="179388" indent="-179388">
              <a:spcBef>
                <a:spcPts val="600"/>
              </a:spcBef>
              <a:defRPr sz="1400">
                <a:solidFill>
                  <a:srgbClr val="4D4D4D"/>
                </a:solidFill>
              </a:defRPr>
            </a:lvl2pPr>
            <a:lvl3pPr marL="358775" indent="-179388">
              <a:defRPr sz="1400">
                <a:solidFill>
                  <a:srgbClr val="4D4D4D"/>
                </a:solidFill>
              </a:defRPr>
            </a:lvl3pPr>
            <a:lvl4pPr marL="536575" indent="-177800">
              <a:defRPr sz="1400">
                <a:solidFill>
                  <a:srgbClr val="4D4D4D"/>
                </a:solidFill>
              </a:defRPr>
            </a:lvl4pPr>
            <a:lvl5pPr marL="715963" indent="-179388">
              <a:defRPr sz="1400">
                <a:solidFill>
                  <a:srgbClr val="4D4D4D"/>
                </a:solidFill>
              </a:defRPr>
            </a:lvl5pPr>
          </a:lstStyle>
          <a:p>
            <a:pPr lvl="0"/>
            <a:r>
              <a:rPr lang="en-GB" noProof="0"/>
              <a:t>Add Customer Quote as image file and adjust to left or right alignment manually</a:t>
            </a:r>
          </a:p>
        </p:txBody>
      </p:sp>
      <p:sp>
        <p:nvSpPr>
          <p:cNvPr id="4" name="Content Placeholder 2">
            <a:extLst>
              <a:ext uri="{FF2B5EF4-FFF2-40B4-BE49-F238E27FC236}">
                <a16:creationId xmlns:a16="http://schemas.microsoft.com/office/drawing/2014/main" id="{F0022DBF-8F9A-41E9-8DC0-CEE6E9EFDD30}"/>
              </a:ext>
            </a:extLst>
          </p:cNvPr>
          <p:cNvSpPr>
            <a:spLocks noGrp="1"/>
          </p:cNvSpPr>
          <p:nvPr>
            <p:ph idx="10" hasCustomPrompt="1"/>
          </p:nvPr>
        </p:nvSpPr>
        <p:spPr>
          <a:xfrm>
            <a:off x="406400" y="4975600"/>
            <a:ext cx="11379200" cy="1476000"/>
          </a:xfrm>
        </p:spPr>
        <p:txBody>
          <a:bodyPr/>
          <a:lstStyle>
            <a:lvl1pPr marL="0" indent="0">
              <a:buFontTx/>
              <a:buNone/>
              <a:defRPr sz="1800">
                <a:solidFill>
                  <a:schemeClr val="tx1"/>
                </a:solidFill>
              </a:defRPr>
            </a:lvl1pPr>
            <a:lvl2pPr marL="179388" indent="-179388">
              <a:spcBef>
                <a:spcPts val="600"/>
              </a:spcBef>
              <a:defRPr sz="1400">
                <a:solidFill>
                  <a:srgbClr val="4D4D4D"/>
                </a:solidFill>
              </a:defRPr>
            </a:lvl2pPr>
            <a:lvl3pPr marL="358775" indent="-179388">
              <a:defRPr sz="1400">
                <a:solidFill>
                  <a:srgbClr val="4D4D4D"/>
                </a:solidFill>
              </a:defRPr>
            </a:lvl3pPr>
            <a:lvl4pPr marL="536575" indent="-177800">
              <a:defRPr sz="1400">
                <a:solidFill>
                  <a:srgbClr val="4D4D4D"/>
                </a:solidFill>
              </a:defRPr>
            </a:lvl4pPr>
            <a:lvl5pPr marL="715963" indent="-179388">
              <a:defRPr sz="1400">
                <a:solidFill>
                  <a:srgbClr val="4D4D4D"/>
                </a:solidFill>
              </a:defRPr>
            </a:lvl5pPr>
          </a:lstStyle>
          <a:p>
            <a:pPr lvl="0"/>
            <a:r>
              <a:rPr lang="en-GB" noProof="0"/>
              <a:t>Add Customer Quote as image file and adjust to left or right alignment manually</a:t>
            </a:r>
          </a:p>
        </p:txBody>
      </p:sp>
      <p:sp>
        <p:nvSpPr>
          <p:cNvPr id="5" name="Content Placeholder 2">
            <a:extLst>
              <a:ext uri="{FF2B5EF4-FFF2-40B4-BE49-F238E27FC236}">
                <a16:creationId xmlns:a16="http://schemas.microsoft.com/office/drawing/2014/main" id="{6AAD0934-E481-4D61-A7F1-9122DB03D28E}"/>
              </a:ext>
            </a:extLst>
          </p:cNvPr>
          <p:cNvSpPr>
            <a:spLocks noGrp="1"/>
          </p:cNvSpPr>
          <p:nvPr>
            <p:ph idx="11" hasCustomPrompt="1"/>
          </p:nvPr>
        </p:nvSpPr>
        <p:spPr>
          <a:xfrm>
            <a:off x="406401" y="3250433"/>
            <a:ext cx="11379200" cy="1476000"/>
          </a:xfrm>
        </p:spPr>
        <p:txBody>
          <a:bodyPr/>
          <a:lstStyle>
            <a:lvl1pPr marL="0" indent="0" algn="l">
              <a:buFontTx/>
              <a:buNone/>
              <a:defRPr sz="1800">
                <a:solidFill>
                  <a:schemeClr val="tx1"/>
                </a:solidFill>
              </a:defRPr>
            </a:lvl1pPr>
            <a:lvl2pPr marL="179388" indent="-179388">
              <a:spcBef>
                <a:spcPts val="600"/>
              </a:spcBef>
              <a:defRPr sz="1400">
                <a:solidFill>
                  <a:srgbClr val="4D4D4D"/>
                </a:solidFill>
              </a:defRPr>
            </a:lvl2pPr>
            <a:lvl3pPr marL="358775" indent="-179388">
              <a:defRPr sz="1400">
                <a:solidFill>
                  <a:srgbClr val="4D4D4D"/>
                </a:solidFill>
              </a:defRPr>
            </a:lvl3pPr>
            <a:lvl4pPr marL="536575" indent="-177800">
              <a:defRPr sz="1400">
                <a:solidFill>
                  <a:srgbClr val="4D4D4D"/>
                </a:solidFill>
              </a:defRPr>
            </a:lvl4pPr>
            <a:lvl5pPr marL="715963" indent="-179388">
              <a:defRPr sz="1400">
                <a:solidFill>
                  <a:srgbClr val="4D4D4D"/>
                </a:solidFill>
              </a:defRPr>
            </a:lvl5pPr>
          </a:lstStyle>
          <a:p>
            <a:pPr lvl="0"/>
            <a:r>
              <a:rPr lang="en-GB" noProof="0"/>
              <a:t>Add Customer Quote as image file and adjust to left or right alignment manually</a:t>
            </a:r>
          </a:p>
        </p:txBody>
      </p:sp>
    </p:spTree>
    <p:extLst>
      <p:ext uri="{BB962C8B-B14F-4D97-AF65-F5344CB8AC3E}">
        <p14:creationId xmlns:p14="http://schemas.microsoft.com/office/powerpoint/2010/main" val="1918048448"/>
      </p:ext>
    </p:extLst>
  </p:cSld>
  <p:clrMapOvr>
    <a:masterClrMapping/>
  </p:clrMapOvr>
  <p:extLst>
    <p:ext uri="{DCECCB84-F9BA-43D5-87BE-67443E8EF086}">
      <p15:sldGuideLst xmlns:p15="http://schemas.microsoft.com/office/powerpoint/2012/main">
        <p15:guide id="1" orient="horz" pos="960" userDrawn="1">
          <p15:clr>
            <a:srgbClr val="FBAE40"/>
          </p15:clr>
        </p15:guide>
        <p15:guide id="2" orient="horz" pos="1892" userDrawn="1">
          <p15:clr>
            <a:srgbClr val="FBAE40"/>
          </p15:clr>
        </p15:guide>
        <p15:guide id="3" orient="horz" pos="2048" userDrawn="1">
          <p15:clr>
            <a:srgbClr val="FBAE40"/>
          </p15:clr>
        </p15:guide>
        <p15:guide id="4" orient="horz" pos="2978" userDrawn="1">
          <p15:clr>
            <a:srgbClr val="FBAE40"/>
          </p15:clr>
        </p15:guide>
        <p15:guide id="5" orient="horz" pos="3134" userDrawn="1">
          <p15:clr>
            <a:srgbClr val="FBAE40"/>
          </p15:clr>
        </p15:guide>
      </p15:sldGuideLst>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Team Slide small" preserve="1" userDrawn="1">
  <p:cSld name="Team Slide small">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D16E842-B84C-4C6D-9D7B-094CF243383D}"/>
              </a:ext>
            </a:extLst>
          </p:cNvPr>
          <p:cNvSpPr>
            <a:spLocks noGrp="1"/>
          </p:cNvSpPr>
          <p:nvPr>
            <p:ph type="title" hasCustomPrompt="1"/>
          </p:nvPr>
        </p:nvSpPr>
        <p:spPr>
          <a:xfrm>
            <a:off x="406400" y="406400"/>
            <a:ext cx="7794000" cy="670063"/>
          </a:xfrm>
        </p:spPr>
        <p:txBody>
          <a:bodyPr/>
          <a:lstStyle>
            <a:lvl1pPr>
              <a:defRPr>
                <a:solidFill>
                  <a:schemeClr val="tx1"/>
                </a:solidFill>
              </a:defRPr>
            </a:lvl1pPr>
          </a:lstStyle>
          <a:p>
            <a:r>
              <a:rPr lang="en-GB" noProof="0"/>
              <a:t>Add title</a:t>
            </a:r>
          </a:p>
        </p:txBody>
      </p:sp>
      <p:sp>
        <p:nvSpPr>
          <p:cNvPr id="7" name="Text Placeholder 7">
            <a:extLst>
              <a:ext uri="{FF2B5EF4-FFF2-40B4-BE49-F238E27FC236}">
                <a16:creationId xmlns:a16="http://schemas.microsoft.com/office/drawing/2014/main" id="{5CB02F80-7696-40BA-8697-A1F158F18513}"/>
              </a:ext>
            </a:extLst>
          </p:cNvPr>
          <p:cNvSpPr>
            <a:spLocks noGrp="1"/>
          </p:cNvSpPr>
          <p:nvPr>
            <p:ph type="body" sz="quarter" idx="13" hasCustomPrompt="1"/>
          </p:nvPr>
        </p:nvSpPr>
        <p:spPr>
          <a:xfrm>
            <a:off x="406400" y="1126800"/>
            <a:ext cx="7794000" cy="361959"/>
          </a:xfrm>
        </p:spPr>
        <p:txBody>
          <a:bodyPr wrap="none">
            <a:noAutofit/>
          </a:bodyPr>
          <a:lstStyle>
            <a:lvl1pPr>
              <a:spcBef>
                <a:spcPts val="0"/>
              </a:spcBef>
              <a:buFontTx/>
              <a:buNone/>
              <a:defRPr sz="2400">
                <a:solidFill>
                  <a:schemeClr val="tx1"/>
                </a:solidFill>
              </a:defRPr>
            </a:lvl1pPr>
            <a:lvl2pPr marL="0" indent="0">
              <a:spcBef>
                <a:spcPts val="0"/>
              </a:spcBef>
              <a:buFontTx/>
              <a:buNone/>
              <a:defRPr sz="2200"/>
            </a:lvl2pPr>
            <a:lvl3pPr marL="265113" indent="0">
              <a:spcBef>
                <a:spcPts val="0"/>
              </a:spcBef>
              <a:buFontTx/>
              <a:buNone/>
              <a:defRPr sz="2200"/>
            </a:lvl3pPr>
            <a:lvl4pPr marL="538162" indent="0">
              <a:spcBef>
                <a:spcPts val="0"/>
              </a:spcBef>
              <a:buFontTx/>
              <a:buNone/>
              <a:defRPr sz="2200"/>
            </a:lvl4pPr>
            <a:lvl5pPr marL="803275" indent="0">
              <a:spcBef>
                <a:spcPts val="0"/>
              </a:spcBef>
              <a:buFontTx/>
              <a:buNone/>
              <a:defRPr sz="2200"/>
            </a:lvl5pPr>
          </a:lstStyle>
          <a:p>
            <a:pPr lvl="0"/>
            <a:r>
              <a:rPr lang="en-GB" noProof="0"/>
              <a:t>Add subtitle</a:t>
            </a:r>
          </a:p>
        </p:txBody>
      </p:sp>
      <p:sp>
        <p:nvSpPr>
          <p:cNvPr id="5" name="Picture Placeholder 4">
            <a:extLst>
              <a:ext uri="{FF2B5EF4-FFF2-40B4-BE49-F238E27FC236}">
                <a16:creationId xmlns:a16="http://schemas.microsoft.com/office/drawing/2014/main" id="{6A65BA94-9D2B-4241-939C-EF7F8606D083}"/>
              </a:ext>
            </a:extLst>
          </p:cNvPr>
          <p:cNvSpPr>
            <a:spLocks noGrp="1"/>
          </p:cNvSpPr>
          <p:nvPr>
            <p:ph type="pic" sz="quarter" idx="14" hasCustomPrompt="1"/>
          </p:nvPr>
        </p:nvSpPr>
        <p:spPr>
          <a:xfrm>
            <a:off x="406399" y="1791734"/>
            <a:ext cx="1980000" cy="1980000"/>
          </a:xfrm>
        </p:spPr>
        <p:txBody>
          <a:bodyPr tIns="792000" anchor="ctr" anchorCtr="0"/>
          <a:lstStyle>
            <a:lvl1pPr marL="0" indent="0" algn="ctr">
              <a:buFontTx/>
              <a:buNone/>
              <a:defRPr sz="1200">
                <a:solidFill>
                  <a:schemeClr val="tx1"/>
                </a:solidFill>
              </a:defRPr>
            </a:lvl1pPr>
          </a:lstStyle>
          <a:p>
            <a:r>
              <a:rPr lang="en-GB" sz="1200" kern="1200" noProof="0">
                <a:solidFill>
                  <a:schemeClr val="tx1"/>
                </a:solidFill>
                <a:effectLst/>
                <a:latin typeface="AA Zuehlke" pitchFamily="2" charset="0"/>
                <a:ea typeface="+mn-ea"/>
                <a:cs typeface="+mn-cs"/>
              </a:rPr>
              <a:t>Drag image to placeholder </a:t>
            </a:r>
            <a:br>
              <a:rPr lang="en-GB" sz="1200" kern="1200" noProof="0">
                <a:solidFill>
                  <a:schemeClr val="tx1"/>
                </a:solidFill>
                <a:effectLst/>
                <a:latin typeface="AA Zuehlke" pitchFamily="2" charset="0"/>
                <a:ea typeface="+mn-ea"/>
                <a:cs typeface="+mn-cs"/>
              </a:rPr>
            </a:br>
            <a:r>
              <a:rPr lang="en-GB" sz="1200" kern="1200" noProof="0">
                <a:solidFill>
                  <a:schemeClr val="tx1"/>
                </a:solidFill>
                <a:effectLst/>
                <a:latin typeface="AA Zuehlke" pitchFamily="2" charset="0"/>
                <a:ea typeface="+mn-ea"/>
                <a:cs typeface="+mn-cs"/>
              </a:rPr>
              <a:t>or add by clicking on icon</a:t>
            </a:r>
            <a:endParaRPr lang="en-GB" noProof="0"/>
          </a:p>
        </p:txBody>
      </p:sp>
      <p:sp>
        <p:nvSpPr>
          <p:cNvPr id="13" name="Picture Placeholder 4">
            <a:extLst>
              <a:ext uri="{FF2B5EF4-FFF2-40B4-BE49-F238E27FC236}">
                <a16:creationId xmlns:a16="http://schemas.microsoft.com/office/drawing/2014/main" id="{A0300808-DBDE-4DFA-8509-9F0277D0E42F}"/>
              </a:ext>
            </a:extLst>
          </p:cNvPr>
          <p:cNvSpPr>
            <a:spLocks noGrp="1"/>
          </p:cNvSpPr>
          <p:nvPr>
            <p:ph type="pic" sz="quarter" idx="15" hasCustomPrompt="1"/>
          </p:nvPr>
        </p:nvSpPr>
        <p:spPr>
          <a:xfrm>
            <a:off x="2756282" y="1791734"/>
            <a:ext cx="1980000" cy="1980000"/>
          </a:xfrm>
        </p:spPr>
        <p:txBody>
          <a:bodyPr tIns="792000" anchor="ctr" anchorCtr="0"/>
          <a:lstStyle>
            <a:lvl1pPr marL="0" indent="0" algn="ctr">
              <a:buFontTx/>
              <a:buNone/>
              <a:defRPr sz="1200">
                <a:solidFill>
                  <a:schemeClr val="tx1"/>
                </a:solidFill>
              </a:defRPr>
            </a:lvl1pPr>
          </a:lstStyle>
          <a:p>
            <a:r>
              <a:rPr lang="en-GB" sz="1200" kern="1200" noProof="0">
                <a:solidFill>
                  <a:schemeClr val="tx1"/>
                </a:solidFill>
                <a:effectLst/>
                <a:latin typeface="AA Zuehlke" pitchFamily="2" charset="0"/>
                <a:ea typeface="+mn-ea"/>
                <a:cs typeface="+mn-cs"/>
              </a:rPr>
              <a:t>Drag image to placeholder </a:t>
            </a:r>
            <a:br>
              <a:rPr lang="en-GB" sz="1200" kern="1200" noProof="0">
                <a:solidFill>
                  <a:schemeClr val="tx1"/>
                </a:solidFill>
                <a:effectLst/>
                <a:latin typeface="AA Zuehlke" pitchFamily="2" charset="0"/>
                <a:ea typeface="+mn-ea"/>
                <a:cs typeface="+mn-cs"/>
              </a:rPr>
            </a:br>
            <a:r>
              <a:rPr lang="en-GB" sz="1200" kern="1200" noProof="0">
                <a:solidFill>
                  <a:schemeClr val="tx1"/>
                </a:solidFill>
                <a:effectLst/>
                <a:latin typeface="AA Zuehlke" pitchFamily="2" charset="0"/>
                <a:ea typeface="+mn-ea"/>
                <a:cs typeface="+mn-cs"/>
              </a:rPr>
              <a:t>or add by clicking on icon</a:t>
            </a:r>
            <a:endParaRPr lang="en-GB" noProof="0"/>
          </a:p>
        </p:txBody>
      </p:sp>
      <p:sp>
        <p:nvSpPr>
          <p:cNvPr id="14" name="Picture Placeholder 4">
            <a:extLst>
              <a:ext uri="{FF2B5EF4-FFF2-40B4-BE49-F238E27FC236}">
                <a16:creationId xmlns:a16="http://schemas.microsoft.com/office/drawing/2014/main" id="{F2AE850C-1E84-4FC5-924F-B64A4896FF97}"/>
              </a:ext>
            </a:extLst>
          </p:cNvPr>
          <p:cNvSpPr>
            <a:spLocks noGrp="1"/>
          </p:cNvSpPr>
          <p:nvPr>
            <p:ph type="pic" sz="quarter" idx="16" hasCustomPrompt="1"/>
          </p:nvPr>
        </p:nvSpPr>
        <p:spPr>
          <a:xfrm>
            <a:off x="5106165" y="1791734"/>
            <a:ext cx="1980000" cy="1980000"/>
          </a:xfrm>
        </p:spPr>
        <p:txBody>
          <a:bodyPr tIns="792000" anchor="ctr" anchorCtr="0"/>
          <a:lstStyle>
            <a:lvl1pPr marL="0" indent="0" algn="ctr">
              <a:buFontTx/>
              <a:buNone/>
              <a:defRPr sz="1200">
                <a:solidFill>
                  <a:schemeClr val="tx1"/>
                </a:solidFill>
              </a:defRPr>
            </a:lvl1pPr>
          </a:lstStyle>
          <a:p>
            <a:r>
              <a:rPr lang="en-GB" sz="1200" kern="1200" noProof="0">
                <a:solidFill>
                  <a:schemeClr val="tx1"/>
                </a:solidFill>
                <a:effectLst/>
                <a:latin typeface="AA Zuehlke" pitchFamily="2" charset="0"/>
                <a:ea typeface="+mn-ea"/>
                <a:cs typeface="+mn-cs"/>
              </a:rPr>
              <a:t>Drag image to placeholder </a:t>
            </a:r>
            <a:br>
              <a:rPr lang="en-GB" sz="1200" kern="1200" noProof="0">
                <a:solidFill>
                  <a:schemeClr val="tx1"/>
                </a:solidFill>
                <a:effectLst/>
                <a:latin typeface="AA Zuehlke" pitchFamily="2" charset="0"/>
                <a:ea typeface="+mn-ea"/>
                <a:cs typeface="+mn-cs"/>
              </a:rPr>
            </a:br>
            <a:r>
              <a:rPr lang="en-GB" sz="1200" kern="1200" noProof="0">
                <a:solidFill>
                  <a:schemeClr val="tx1"/>
                </a:solidFill>
                <a:effectLst/>
                <a:latin typeface="AA Zuehlke" pitchFamily="2" charset="0"/>
                <a:ea typeface="+mn-ea"/>
                <a:cs typeface="+mn-cs"/>
              </a:rPr>
              <a:t>or add by clicking on icon</a:t>
            </a:r>
            <a:endParaRPr lang="en-GB" noProof="0"/>
          </a:p>
        </p:txBody>
      </p:sp>
      <p:sp>
        <p:nvSpPr>
          <p:cNvPr id="15" name="Picture Placeholder 4">
            <a:extLst>
              <a:ext uri="{FF2B5EF4-FFF2-40B4-BE49-F238E27FC236}">
                <a16:creationId xmlns:a16="http://schemas.microsoft.com/office/drawing/2014/main" id="{81992707-D939-4706-B786-C9CF93F3AEAA}"/>
              </a:ext>
            </a:extLst>
          </p:cNvPr>
          <p:cNvSpPr>
            <a:spLocks noGrp="1"/>
          </p:cNvSpPr>
          <p:nvPr>
            <p:ph type="pic" sz="quarter" idx="17" hasCustomPrompt="1"/>
          </p:nvPr>
        </p:nvSpPr>
        <p:spPr>
          <a:xfrm>
            <a:off x="7456048" y="1791734"/>
            <a:ext cx="1980000" cy="1980000"/>
          </a:xfrm>
        </p:spPr>
        <p:txBody>
          <a:bodyPr tIns="792000" anchor="ctr" anchorCtr="0"/>
          <a:lstStyle>
            <a:lvl1pPr marL="0" indent="0" algn="ctr">
              <a:buFontTx/>
              <a:buNone/>
              <a:defRPr sz="1200">
                <a:solidFill>
                  <a:schemeClr val="tx1"/>
                </a:solidFill>
              </a:defRPr>
            </a:lvl1pPr>
          </a:lstStyle>
          <a:p>
            <a:r>
              <a:rPr lang="en-GB" sz="1200" kern="1200" noProof="0">
                <a:solidFill>
                  <a:schemeClr val="tx1"/>
                </a:solidFill>
                <a:effectLst/>
                <a:latin typeface="AA Zuehlke" pitchFamily="2" charset="0"/>
                <a:ea typeface="+mn-ea"/>
                <a:cs typeface="+mn-cs"/>
              </a:rPr>
              <a:t>Drag image to placeholder </a:t>
            </a:r>
            <a:br>
              <a:rPr lang="en-GB" sz="1200" kern="1200" noProof="0">
                <a:solidFill>
                  <a:schemeClr val="tx1"/>
                </a:solidFill>
                <a:effectLst/>
                <a:latin typeface="AA Zuehlke" pitchFamily="2" charset="0"/>
                <a:ea typeface="+mn-ea"/>
                <a:cs typeface="+mn-cs"/>
              </a:rPr>
            </a:br>
            <a:r>
              <a:rPr lang="en-GB" sz="1200" kern="1200" noProof="0">
                <a:solidFill>
                  <a:schemeClr val="tx1"/>
                </a:solidFill>
                <a:effectLst/>
                <a:latin typeface="AA Zuehlke" pitchFamily="2" charset="0"/>
                <a:ea typeface="+mn-ea"/>
                <a:cs typeface="+mn-cs"/>
              </a:rPr>
              <a:t>or add by clicking on icon</a:t>
            </a:r>
            <a:endParaRPr lang="en-GB" noProof="0"/>
          </a:p>
        </p:txBody>
      </p:sp>
      <p:sp>
        <p:nvSpPr>
          <p:cNvPr id="16" name="Picture Placeholder 4">
            <a:extLst>
              <a:ext uri="{FF2B5EF4-FFF2-40B4-BE49-F238E27FC236}">
                <a16:creationId xmlns:a16="http://schemas.microsoft.com/office/drawing/2014/main" id="{B7596F18-3EC6-486C-8671-ED97B31F1757}"/>
              </a:ext>
            </a:extLst>
          </p:cNvPr>
          <p:cNvSpPr>
            <a:spLocks noGrp="1"/>
          </p:cNvSpPr>
          <p:nvPr>
            <p:ph type="pic" sz="quarter" idx="18" hasCustomPrompt="1"/>
          </p:nvPr>
        </p:nvSpPr>
        <p:spPr>
          <a:xfrm>
            <a:off x="9805930" y="1791734"/>
            <a:ext cx="1980000" cy="1980000"/>
          </a:xfrm>
        </p:spPr>
        <p:txBody>
          <a:bodyPr tIns="792000" anchor="ctr" anchorCtr="0"/>
          <a:lstStyle>
            <a:lvl1pPr marL="0" indent="0" algn="ctr">
              <a:buFontTx/>
              <a:buNone/>
              <a:defRPr sz="1200">
                <a:solidFill>
                  <a:schemeClr val="tx1"/>
                </a:solidFill>
              </a:defRPr>
            </a:lvl1pPr>
          </a:lstStyle>
          <a:p>
            <a:r>
              <a:rPr lang="en-GB" sz="1200" kern="1200" noProof="0">
                <a:solidFill>
                  <a:schemeClr val="tx1"/>
                </a:solidFill>
                <a:effectLst/>
                <a:latin typeface="AA Zuehlke" pitchFamily="2" charset="0"/>
                <a:ea typeface="+mn-ea"/>
                <a:cs typeface="+mn-cs"/>
              </a:rPr>
              <a:t>Drag image to placeholder </a:t>
            </a:r>
            <a:br>
              <a:rPr lang="en-GB" sz="1200" kern="1200" noProof="0">
                <a:solidFill>
                  <a:schemeClr val="tx1"/>
                </a:solidFill>
                <a:effectLst/>
                <a:latin typeface="AA Zuehlke" pitchFamily="2" charset="0"/>
                <a:ea typeface="+mn-ea"/>
                <a:cs typeface="+mn-cs"/>
              </a:rPr>
            </a:br>
            <a:r>
              <a:rPr lang="en-GB" sz="1200" kern="1200" noProof="0">
                <a:solidFill>
                  <a:schemeClr val="tx1"/>
                </a:solidFill>
                <a:effectLst/>
                <a:latin typeface="AA Zuehlke" pitchFamily="2" charset="0"/>
                <a:ea typeface="+mn-ea"/>
                <a:cs typeface="+mn-cs"/>
              </a:rPr>
              <a:t>or add by clicking on icon</a:t>
            </a:r>
            <a:endParaRPr lang="en-GB" noProof="0"/>
          </a:p>
        </p:txBody>
      </p:sp>
      <p:sp>
        <p:nvSpPr>
          <p:cNvPr id="18" name="Text Placeholder 17">
            <a:extLst>
              <a:ext uri="{FF2B5EF4-FFF2-40B4-BE49-F238E27FC236}">
                <a16:creationId xmlns:a16="http://schemas.microsoft.com/office/drawing/2014/main" id="{590F8FCC-AAEB-4D57-92EA-A9D3AD0602FA}"/>
              </a:ext>
            </a:extLst>
          </p:cNvPr>
          <p:cNvSpPr>
            <a:spLocks noGrp="1"/>
          </p:cNvSpPr>
          <p:nvPr>
            <p:ph type="body" sz="quarter" idx="19" hasCustomPrompt="1"/>
          </p:nvPr>
        </p:nvSpPr>
        <p:spPr>
          <a:xfrm>
            <a:off x="406400" y="4022704"/>
            <a:ext cx="1980000" cy="492443"/>
          </a:xfrm>
        </p:spPr>
        <p:txBody>
          <a:bodyPr>
            <a:noAutofit/>
          </a:bodyPr>
          <a:lstStyle>
            <a:lvl1pPr marL="0" indent="0">
              <a:lnSpc>
                <a:spcPct val="100000"/>
              </a:lnSpc>
              <a:spcBef>
                <a:spcPts val="0"/>
              </a:spcBef>
              <a:buFontTx/>
              <a:buNone/>
              <a:defRPr sz="1600">
                <a:solidFill>
                  <a:schemeClr val="tx1"/>
                </a:solidFill>
                <a:latin typeface="AA Zuehlke Medium" panose="02000603060000020004" pitchFamily="2" charset="0"/>
              </a:defRPr>
            </a:lvl1pPr>
            <a:lvl2pPr>
              <a:lnSpc>
                <a:spcPct val="100000"/>
              </a:lnSpc>
              <a:spcBef>
                <a:spcPts val="0"/>
              </a:spcBef>
              <a:defRPr sz="1600">
                <a:latin typeface="AA Zuehlke Medium" panose="02000603060000020004" pitchFamily="2" charset="0"/>
              </a:defRPr>
            </a:lvl2pPr>
            <a:lvl3pPr>
              <a:lnSpc>
                <a:spcPct val="100000"/>
              </a:lnSpc>
              <a:spcBef>
                <a:spcPts val="0"/>
              </a:spcBef>
              <a:defRPr sz="1600">
                <a:latin typeface="AA Zuehlke Medium" panose="02000603060000020004" pitchFamily="2" charset="0"/>
              </a:defRPr>
            </a:lvl3pPr>
            <a:lvl4pPr>
              <a:lnSpc>
                <a:spcPct val="100000"/>
              </a:lnSpc>
              <a:spcBef>
                <a:spcPts val="0"/>
              </a:spcBef>
              <a:defRPr sz="1600">
                <a:latin typeface="AA Zuehlke Medium" panose="02000603060000020004" pitchFamily="2" charset="0"/>
              </a:defRPr>
            </a:lvl4pPr>
            <a:lvl5pPr>
              <a:lnSpc>
                <a:spcPct val="100000"/>
              </a:lnSpc>
              <a:spcBef>
                <a:spcPts val="0"/>
              </a:spcBef>
              <a:defRPr sz="1600">
                <a:latin typeface="AA Zuehlke Medium" panose="02000603060000020004" pitchFamily="2" charset="0"/>
              </a:defRPr>
            </a:lvl5pPr>
          </a:lstStyle>
          <a:p>
            <a:pPr lvl="0"/>
            <a:r>
              <a:rPr lang="en-GB" noProof="0"/>
              <a:t>First Name</a:t>
            </a:r>
            <a:br>
              <a:rPr lang="en-GB" noProof="0"/>
            </a:br>
            <a:r>
              <a:rPr lang="en-GB" noProof="0"/>
              <a:t>Last Name</a:t>
            </a:r>
          </a:p>
        </p:txBody>
      </p:sp>
      <p:sp>
        <p:nvSpPr>
          <p:cNvPr id="19" name="Text Placeholder 17">
            <a:extLst>
              <a:ext uri="{FF2B5EF4-FFF2-40B4-BE49-F238E27FC236}">
                <a16:creationId xmlns:a16="http://schemas.microsoft.com/office/drawing/2014/main" id="{F30B571E-7B38-4D98-B85A-77E09DA0B2F6}"/>
              </a:ext>
            </a:extLst>
          </p:cNvPr>
          <p:cNvSpPr>
            <a:spLocks noGrp="1"/>
          </p:cNvSpPr>
          <p:nvPr>
            <p:ph type="body" sz="quarter" idx="20" hasCustomPrompt="1"/>
          </p:nvPr>
        </p:nvSpPr>
        <p:spPr>
          <a:xfrm>
            <a:off x="406400" y="4511599"/>
            <a:ext cx="1980000" cy="1069939"/>
          </a:xfrm>
        </p:spPr>
        <p:txBody>
          <a:bodyPr>
            <a:noAutofit/>
          </a:bodyPr>
          <a:lstStyle>
            <a:lvl1pPr marL="0" indent="0">
              <a:lnSpc>
                <a:spcPct val="100000"/>
              </a:lnSpc>
              <a:spcBef>
                <a:spcPts val="0"/>
              </a:spcBef>
              <a:buFontTx/>
              <a:buNone/>
              <a:defRPr sz="1400">
                <a:solidFill>
                  <a:schemeClr val="tx1"/>
                </a:solidFill>
                <a:latin typeface="+mn-lt"/>
              </a:defRPr>
            </a:lvl1pPr>
            <a:lvl2pPr>
              <a:lnSpc>
                <a:spcPct val="100000"/>
              </a:lnSpc>
              <a:spcBef>
                <a:spcPts val="0"/>
              </a:spcBef>
              <a:defRPr sz="1600">
                <a:latin typeface="AA Zuehlke Medium" panose="02000603060000020004" pitchFamily="2" charset="0"/>
              </a:defRPr>
            </a:lvl2pPr>
            <a:lvl3pPr>
              <a:lnSpc>
                <a:spcPct val="100000"/>
              </a:lnSpc>
              <a:spcBef>
                <a:spcPts val="0"/>
              </a:spcBef>
              <a:defRPr sz="1600">
                <a:latin typeface="AA Zuehlke Medium" panose="02000603060000020004" pitchFamily="2" charset="0"/>
              </a:defRPr>
            </a:lvl3pPr>
            <a:lvl4pPr>
              <a:lnSpc>
                <a:spcPct val="100000"/>
              </a:lnSpc>
              <a:spcBef>
                <a:spcPts val="0"/>
              </a:spcBef>
              <a:defRPr sz="1600">
                <a:latin typeface="AA Zuehlke Medium" panose="02000603060000020004" pitchFamily="2" charset="0"/>
              </a:defRPr>
            </a:lvl4pPr>
            <a:lvl5pPr>
              <a:lnSpc>
                <a:spcPct val="100000"/>
              </a:lnSpc>
              <a:spcBef>
                <a:spcPts val="0"/>
              </a:spcBef>
              <a:defRPr sz="1600">
                <a:latin typeface="AA Zuehlke Medium" panose="02000603060000020004" pitchFamily="2" charset="0"/>
              </a:defRPr>
            </a:lvl5pPr>
          </a:lstStyle>
          <a:p>
            <a:pPr lvl="0"/>
            <a:r>
              <a:rPr lang="en-GB" noProof="0"/>
              <a:t>Function</a:t>
            </a:r>
          </a:p>
        </p:txBody>
      </p:sp>
      <p:sp>
        <p:nvSpPr>
          <p:cNvPr id="20" name="Text Placeholder 17">
            <a:extLst>
              <a:ext uri="{FF2B5EF4-FFF2-40B4-BE49-F238E27FC236}">
                <a16:creationId xmlns:a16="http://schemas.microsoft.com/office/drawing/2014/main" id="{35CC0936-D4E9-4B96-9B7C-4BA77F46C1C5}"/>
              </a:ext>
            </a:extLst>
          </p:cNvPr>
          <p:cNvSpPr>
            <a:spLocks noGrp="1"/>
          </p:cNvSpPr>
          <p:nvPr>
            <p:ph type="body" sz="quarter" idx="21" hasCustomPrompt="1"/>
          </p:nvPr>
        </p:nvSpPr>
        <p:spPr>
          <a:xfrm>
            <a:off x="2756282" y="4022704"/>
            <a:ext cx="1980000" cy="492443"/>
          </a:xfrm>
        </p:spPr>
        <p:txBody>
          <a:bodyPr>
            <a:noAutofit/>
          </a:bodyPr>
          <a:lstStyle>
            <a:lvl1pPr marL="0" indent="0">
              <a:lnSpc>
                <a:spcPct val="100000"/>
              </a:lnSpc>
              <a:spcBef>
                <a:spcPts val="0"/>
              </a:spcBef>
              <a:buFontTx/>
              <a:buNone/>
              <a:defRPr sz="1600">
                <a:solidFill>
                  <a:schemeClr val="tx1"/>
                </a:solidFill>
                <a:latin typeface="AA Zuehlke Medium" panose="02000603060000020004" pitchFamily="2" charset="0"/>
              </a:defRPr>
            </a:lvl1pPr>
            <a:lvl2pPr>
              <a:lnSpc>
                <a:spcPct val="100000"/>
              </a:lnSpc>
              <a:spcBef>
                <a:spcPts val="0"/>
              </a:spcBef>
              <a:defRPr sz="1600">
                <a:latin typeface="AA Zuehlke Medium" panose="02000603060000020004" pitchFamily="2" charset="0"/>
              </a:defRPr>
            </a:lvl2pPr>
            <a:lvl3pPr>
              <a:lnSpc>
                <a:spcPct val="100000"/>
              </a:lnSpc>
              <a:spcBef>
                <a:spcPts val="0"/>
              </a:spcBef>
              <a:defRPr sz="1600">
                <a:latin typeface="AA Zuehlke Medium" panose="02000603060000020004" pitchFamily="2" charset="0"/>
              </a:defRPr>
            </a:lvl3pPr>
            <a:lvl4pPr>
              <a:lnSpc>
                <a:spcPct val="100000"/>
              </a:lnSpc>
              <a:spcBef>
                <a:spcPts val="0"/>
              </a:spcBef>
              <a:defRPr sz="1600">
                <a:latin typeface="AA Zuehlke Medium" panose="02000603060000020004" pitchFamily="2" charset="0"/>
              </a:defRPr>
            </a:lvl4pPr>
            <a:lvl5pPr>
              <a:lnSpc>
                <a:spcPct val="100000"/>
              </a:lnSpc>
              <a:spcBef>
                <a:spcPts val="0"/>
              </a:spcBef>
              <a:defRPr sz="1600">
                <a:latin typeface="AA Zuehlke Medium" panose="02000603060000020004" pitchFamily="2" charset="0"/>
              </a:defRPr>
            </a:lvl5pPr>
          </a:lstStyle>
          <a:p>
            <a:pPr lvl="0"/>
            <a:r>
              <a:rPr lang="en-GB" noProof="0"/>
              <a:t>First Name</a:t>
            </a:r>
            <a:br>
              <a:rPr lang="en-GB" noProof="0"/>
            </a:br>
            <a:r>
              <a:rPr lang="en-GB" noProof="0"/>
              <a:t>Last Name</a:t>
            </a:r>
          </a:p>
        </p:txBody>
      </p:sp>
      <p:sp>
        <p:nvSpPr>
          <p:cNvPr id="21" name="Text Placeholder 17">
            <a:extLst>
              <a:ext uri="{FF2B5EF4-FFF2-40B4-BE49-F238E27FC236}">
                <a16:creationId xmlns:a16="http://schemas.microsoft.com/office/drawing/2014/main" id="{138F48BD-C347-4187-8EB9-2CA6B7ACB94F}"/>
              </a:ext>
            </a:extLst>
          </p:cNvPr>
          <p:cNvSpPr>
            <a:spLocks noGrp="1"/>
          </p:cNvSpPr>
          <p:nvPr>
            <p:ph type="body" sz="quarter" idx="22" hasCustomPrompt="1"/>
          </p:nvPr>
        </p:nvSpPr>
        <p:spPr>
          <a:xfrm>
            <a:off x="2756282" y="4511599"/>
            <a:ext cx="1980000" cy="1069939"/>
          </a:xfrm>
        </p:spPr>
        <p:txBody>
          <a:bodyPr>
            <a:noAutofit/>
          </a:bodyPr>
          <a:lstStyle>
            <a:lvl1pPr marL="0" indent="0">
              <a:lnSpc>
                <a:spcPct val="100000"/>
              </a:lnSpc>
              <a:spcBef>
                <a:spcPts val="0"/>
              </a:spcBef>
              <a:buFontTx/>
              <a:buNone/>
              <a:defRPr sz="1400">
                <a:solidFill>
                  <a:schemeClr val="tx1"/>
                </a:solidFill>
                <a:latin typeface="+mn-lt"/>
              </a:defRPr>
            </a:lvl1pPr>
            <a:lvl2pPr>
              <a:lnSpc>
                <a:spcPct val="100000"/>
              </a:lnSpc>
              <a:spcBef>
                <a:spcPts val="0"/>
              </a:spcBef>
              <a:defRPr sz="1600">
                <a:latin typeface="AA Zuehlke Medium" panose="02000603060000020004" pitchFamily="2" charset="0"/>
              </a:defRPr>
            </a:lvl2pPr>
            <a:lvl3pPr>
              <a:lnSpc>
                <a:spcPct val="100000"/>
              </a:lnSpc>
              <a:spcBef>
                <a:spcPts val="0"/>
              </a:spcBef>
              <a:defRPr sz="1600">
                <a:latin typeface="AA Zuehlke Medium" panose="02000603060000020004" pitchFamily="2" charset="0"/>
              </a:defRPr>
            </a:lvl3pPr>
            <a:lvl4pPr>
              <a:lnSpc>
                <a:spcPct val="100000"/>
              </a:lnSpc>
              <a:spcBef>
                <a:spcPts val="0"/>
              </a:spcBef>
              <a:defRPr sz="1600">
                <a:latin typeface="AA Zuehlke Medium" panose="02000603060000020004" pitchFamily="2" charset="0"/>
              </a:defRPr>
            </a:lvl4pPr>
            <a:lvl5pPr>
              <a:lnSpc>
                <a:spcPct val="100000"/>
              </a:lnSpc>
              <a:spcBef>
                <a:spcPts val="0"/>
              </a:spcBef>
              <a:defRPr sz="1600">
                <a:latin typeface="AA Zuehlke Medium" panose="02000603060000020004" pitchFamily="2" charset="0"/>
              </a:defRPr>
            </a:lvl5pPr>
          </a:lstStyle>
          <a:p>
            <a:pPr lvl="0"/>
            <a:r>
              <a:rPr lang="en-GB" noProof="0"/>
              <a:t>Function</a:t>
            </a:r>
          </a:p>
        </p:txBody>
      </p:sp>
      <p:sp>
        <p:nvSpPr>
          <p:cNvPr id="22" name="Text Placeholder 17">
            <a:extLst>
              <a:ext uri="{FF2B5EF4-FFF2-40B4-BE49-F238E27FC236}">
                <a16:creationId xmlns:a16="http://schemas.microsoft.com/office/drawing/2014/main" id="{F3BA275B-70B9-49D7-A229-10FB42FC403E}"/>
              </a:ext>
            </a:extLst>
          </p:cNvPr>
          <p:cNvSpPr>
            <a:spLocks noGrp="1"/>
          </p:cNvSpPr>
          <p:nvPr>
            <p:ph type="body" sz="quarter" idx="23" hasCustomPrompt="1"/>
          </p:nvPr>
        </p:nvSpPr>
        <p:spPr>
          <a:xfrm>
            <a:off x="5106000" y="4022704"/>
            <a:ext cx="1980000" cy="492443"/>
          </a:xfrm>
        </p:spPr>
        <p:txBody>
          <a:bodyPr>
            <a:noAutofit/>
          </a:bodyPr>
          <a:lstStyle>
            <a:lvl1pPr marL="0" indent="0">
              <a:lnSpc>
                <a:spcPct val="100000"/>
              </a:lnSpc>
              <a:spcBef>
                <a:spcPts val="0"/>
              </a:spcBef>
              <a:buFontTx/>
              <a:buNone/>
              <a:defRPr sz="1600">
                <a:solidFill>
                  <a:schemeClr val="tx1"/>
                </a:solidFill>
                <a:latin typeface="AA Zuehlke Medium" panose="02000603060000020004" pitchFamily="2" charset="0"/>
              </a:defRPr>
            </a:lvl1pPr>
            <a:lvl2pPr>
              <a:lnSpc>
                <a:spcPct val="100000"/>
              </a:lnSpc>
              <a:spcBef>
                <a:spcPts val="0"/>
              </a:spcBef>
              <a:defRPr sz="1600">
                <a:latin typeface="AA Zuehlke Medium" panose="02000603060000020004" pitchFamily="2" charset="0"/>
              </a:defRPr>
            </a:lvl2pPr>
            <a:lvl3pPr>
              <a:lnSpc>
                <a:spcPct val="100000"/>
              </a:lnSpc>
              <a:spcBef>
                <a:spcPts val="0"/>
              </a:spcBef>
              <a:defRPr sz="1600">
                <a:latin typeface="AA Zuehlke Medium" panose="02000603060000020004" pitchFamily="2" charset="0"/>
              </a:defRPr>
            </a:lvl3pPr>
            <a:lvl4pPr>
              <a:lnSpc>
                <a:spcPct val="100000"/>
              </a:lnSpc>
              <a:spcBef>
                <a:spcPts val="0"/>
              </a:spcBef>
              <a:defRPr sz="1600">
                <a:latin typeface="AA Zuehlke Medium" panose="02000603060000020004" pitchFamily="2" charset="0"/>
              </a:defRPr>
            </a:lvl4pPr>
            <a:lvl5pPr>
              <a:lnSpc>
                <a:spcPct val="100000"/>
              </a:lnSpc>
              <a:spcBef>
                <a:spcPts val="0"/>
              </a:spcBef>
              <a:defRPr sz="1600">
                <a:latin typeface="AA Zuehlke Medium" panose="02000603060000020004" pitchFamily="2" charset="0"/>
              </a:defRPr>
            </a:lvl5pPr>
          </a:lstStyle>
          <a:p>
            <a:pPr lvl="0"/>
            <a:r>
              <a:rPr lang="en-GB" noProof="0"/>
              <a:t>First Name</a:t>
            </a:r>
            <a:br>
              <a:rPr lang="en-GB" noProof="0"/>
            </a:br>
            <a:r>
              <a:rPr lang="en-GB" noProof="0"/>
              <a:t>Last Name</a:t>
            </a:r>
          </a:p>
        </p:txBody>
      </p:sp>
      <p:sp>
        <p:nvSpPr>
          <p:cNvPr id="23" name="Text Placeholder 17">
            <a:extLst>
              <a:ext uri="{FF2B5EF4-FFF2-40B4-BE49-F238E27FC236}">
                <a16:creationId xmlns:a16="http://schemas.microsoft.com/office/drawing/2014/main" id="{84AB8825-B71E-40E1-B6C2-76677600E791}"/>
              </a:ext>
            </a:extLst>
          </p:cNvPr>
          <p:cNvSpPr>
            <a:spLocks noGrp="1"/>
          </p:cNvSpPr>
          <p:nvPr>
            <p:ph type="body" sz="quarter" idx="24" hasCustomPrompt="1"/>
          </p:nvPr>
        </p:nvSpPr>
        <p:spPr>
          <a:xfrm>
            <a:off x="5106000" y="4511599"/>
            <a:ext cx="1980000" cy="1069939"/>
          </a:xfrm>
        </p:spPr>
        <p:txBody>
          <a:bodyPr>
            <a:noAutofit/>
          </a:bodyPr>
          <a:lstStyle>
            <a:lvl1pPr marL="0" indent="0">
              <a:lnSpc>
                <a:spcPct val="100000"/>
              </a:lnSpc>
              <a:spcBef>
                <a:spcPts val="0"/>
              </a:spcBef>
              <a:buFontTx/>
              <a:buNone/>
              <a:defRPr sz="1400">
                <a:solidFill>
                  <a:schemeClr val="tx1"/>
                </a:solidFill>
                <a:latin typeface="+mn-lt"/>
              </a:defRPr>
            </a:lvl1pPr>
            <a:lvl2pPr>
              <a:lnSpc>
                <a:spcPct val="100000"/>
              </a:lnSpc>
              <a:spcBef>
                <a:spcPts val="0"/>
              </a:spcBef>
              <a:defRPr sz="1600">
                <a:latin typeface="AA Zuehlke Medium" panose="02000603060000020004" pitchFamily="2" charset="0"/>
              </a:defRPr>
            </a:lvl2pPr>
            <a:lvl3pPr>
              <a:lnSpc>
                <a:spcPct val="100000"/>
              </a:lnSpc>
              <a:spcBef>
                <a:spcPts val="0"/>
              </a:spcBef>
              <a:defRPr sz="1600">
                <a:latin typeface="AA Zuehlke Medium" panose="02000603060000020004" pitchFamily="2" charset="0"/>
              </a:defRPr>
            </a:lvl3pPr>
            <a:lvl4pPr>
              <a:lnSpc>
                <a:spcPct val="100000"/>
              </a:lnSpc>
              <a:spcBef>
                <a:spcPts val="0"/>
              </a:spcBef>
              <a:defRPr sz="1600">
                <a:latin typeface="AA Zuehlke Medium" panose="02000603060000020004" pitchFamily="2" charset="0"/>
              </a:defRPr>
            </a:lvl4pPr>
            <a:lvl5pPr>
              <a:lnSpc>
                <a:spcPct val="100000"/>
              </a:lnSpc>
              <a:spcBef>
                <a:spcPts val="0"/>
              </a:spcBef>
              <a:defRPr sz="1600">
                <a:latin typeface="AA Zuehlke Medium" panose="02000603060000020004" pitchFamily="2" charset="0"/>
              </a:defRPr>
            </a:lvl5pPr>
          </a:lstStyle>
          <a:p>
            <a:pPr lvl="0"/>
            <a:r>
              <a:rPr lang="en-GB" noProof="0"/>
              <a:t>Function</a:t>
            </a:r>
          </a:p>
        </p:txBody>
      </p:sp>
      <p:sp>
        <p:nvSpPr>
          <p:cNvPr id="24" name="Text Placeholder 17">
            <a:extLst>
              <a:ext uri="{FF2B5EF4-FFF2-40B4-BE49-F238E27FC236}">
                <a16:creationId xmlns:a16="http://schemas.microsoft.com/office/drawing/2014/main" id="{FAF531CB-6478-4640-BE14-D4CA2F6B432D}"/>
              </a:ext>
            </a:extLst>
          </p:cNvPr>
          <p:cNvSpPr>
            <a:spLocks noGrp="1"/>
          </p:cNvSpPr>
          <p:nvPr>
            <p:ph type="body" sz="quarter" idx="25" hasCustomPrompt="1"/>
          </p:nvPr>
        </p:nvSpPr>
        <p:spPr>
          <a:xfrm>
            <a:off x="7455718" y="4022704"/>
            <a:ext cx="1980000" cy="492443"/>
          </a:xfrm>
        </p:spPr>
        <p:txBody>
          <a:bodyPr>
            <a:noAutofit/>
          </a:bodyPr>
          <a:lstStyle>
            <a:lvl1pPr marL="0" indent="0">
              <a:lnSpc>
                <a:spcPct val="100000"/>
              </a:lnSpc>
              <a:spcBef>
                <a:spcPts val="0"/>
              </a:spcBef>
              <a:buFontTx/>
              <a:buNone/>
              <a:defRPr sz="1600">
                <a:solidFill>
                  <a:schemeClr val="tx1"/>
                </a:solidFill>
                <a:latin typeface="AA Zuehlke Medium" panose="02000603060000020004" pitchFamily="2" charset="0"/>
              </a:defRPr>
            </a:lvl1pPr>
            <a:lvl2pPr>
              <a:lnSpc>
                <a:spcPct val="100000"/>
              </a:lnSpc>
              <a:spcBef>
                <a:spcPts val="0"/>
              </a:spcBef>
              <a:defRPr sz="1600">
                <a:latin typeface="AA Zuehlke Medium" panose="02000603060000020004" pitchFamily="2" charset="0"/>
              </a:defRPr>
            </a:lvl2pPr>
            <a:lvl3pPr>
              <a:lnSpc>
                <a:spcPct val="100000"/>
              </a:lnSpc>
              <a:spcBef>
                <a:spcPts val="0"/>
              </a:spcBef>
              <a:defRPr sz="1600">
                <a:latin typeface="AA Zuehlke Medium" panose="02000603060000020004" pitchFamily="2" charset="0"/>
              </a:defRPr>
            </a:lvl3pPr>
            <a:lvl4pPr>
              <a:lnSpc>
                <a:spcPct val="100000"/>
              </a:lnSpc>
              <a:spcBef>
                <a:spcPts val="0"/>
              </a:spcBef>
              <a:defRPr sz="1600">
                <a:latin typeface="AA Zuehlke Medium" panose="02000603060000020004" pitchFamily="2" charset="0"/>
              </a:defRPr>
            </a:lvl4pPr>
            <a:lvl5pPr>
              <a:lnSpc>
                <a:spcPct val="100000"/>
              </a:lnSpc>
              <a:spcBef>
                <a:spcPts val="0"/>
              </a:spcBef>
              <a:defRPr sz="1600">
                <a:latin typeface="AA Zuehlke Medium" panose="02000603060000020004" pitchFamily="2" charset="0"/>
              </a:defRPr>
            </a:lvl5pPr>
          </a:lstStyle>
          <a:p>
            <a:pPr lvl="0"/>
            <a:r>
              <a:rPr lang="en-GB" noProof="0"/>
              <a:t>First Name</a:t>
            </a:r>
            <a:br>
              <a:rPr lang="en-GB" noProof="0"/>
            </a:br>
            <a:r>
              <a:rPr lang="en-GB" noProof="0"/>
              <a:t>Last Name</a:t>
            </a:r>
          </a:p>
        </p:txBody>
      </p:sp>
      <p:sp>
        <p:nvSpPr>
          <p:cNvPr id="25" name="Text Placeholder 17">
            <a:extLst>
              <a:ext uri="{FF2B5EF4-FFF2-40B4-BE49-F238E27FC236}">
                <a16:creationId xmlns:a16="http://schemas.microsoft.com/office/drawing/2014/main" id="{0789C2C2-673C-4369-9D7F-DFC9FE0CD402}"/>
              </a:ext>
            </a:extLst>
          </p:cNvPr>
          <p:cNvSpPr>
            <a:spLocks noGrp="1"/>
          </p:cNvSpPr>
          <p:nvPr>
            <p:ph type="body" sz="quarter" idx="26" hasCustomPrompt="1"/>
          </p:nvPr>
        </p:nvSpPr>
        <p:spPr>
          <a:xfrm>
            <a:off x="7455718" y="4511599"/>
            <a:ext cx="1980000" cy="1069939"/>
          </a:xfrm>
        </p:spPr>
        <p:txBody>
          <a:bodyPr>
            <a:noAutofit/>
          </a:bodyPr>
          <a:lstStyle>
            <a:lvl1pPr marL="0" indent="0">
              <a:lnSpc>
                <a:spcPct val="100000"/>
              </a:lnSpc>
              <a:spcBef>
                <a:spcPts val="0"/>
              </a:spcBef>
              <a:buFontTx/>
              <a:buNone/>
              <a:defRPr sz="1400">
                <a:solidFill>
                  <a:schemeClr val="tx1"/>
                </a:solidFill>
                <a:latin typeface="+mn-lt"/>
              </a:defRPr>
            </a:lvl1pPr>
            <a:lvl2pPr>
              <a:lnSpc>
                <a:spcPct val="100000"/>
              </a:lnSpc>
              <a:spcBef>
                <a:spcPts val="0"/>
              </a:spcBef>
              <a:defRPr sz="1600">
                <a:latin typeface="AA Zuehlke Medium" panose="02000603060000020004" pitchFamily="2" charset="0"/>
              </a:defRPr>
            </a:lvl2pPr>
            <a:lvl3pPr>
              <a:lnSpc>
                <a:spcPct val="100000"/>
              </a:lnSpc>
              <a:spcBef>
                <a:spcPts val="0"/>
              </a:spcBef>
              <a:defRPr sz="1600">
                <a:latin typeface="AA Zuehlke Medium" panose="02000603060000020004" pitchFamily="2" charset="0"/>
              </a:defRPr>
            </a:lvl3pPr>
            <a:lvl4pPr>
              <a:lnSpc>
                <a:spcPct val="100000"/>
              </a:lnSpc>
              <a:spcBef>
                <a:spcPts val="0"/>
              </a:spcBef>
              <a:defRPr sz="1600">
                <a:latin typeface="AA Zuehlke Medium" panose="02000603060000020004" pitchFamily="2" charset="0"/>
              </a:defRPr>
            </a:lvl4pPr>
            <a:lvl5pPr>
              <a:lnSpc>
                <a:spcPct val="100000"/>
              </a:lnSpc>
              <a:spcBef>
                <a:spcPts val="0"/>
              </a:spcBef>
              <a:defRPr sz="1600">
                <a:latin typeface="AA Zuehlke Medium" panose="02000603060000020004" pitchFamily="2" charset="0"/>
              </a:defRPr>
            </a:lvl5pPr>
          </a:lstStyle>
          <a:p>
            <a:pPr lvl="0"/>
            <a:r>
              <a:rPr lang="en-GB" noProof="0"/>
              <a:t>Function</a:t>
            </a:r>
          </a:p>
        </p:txBody>
      </p:sp>
      <p:sp>
        <p:nvSpPr>
          <p:cNvPr id="26" name="Text Placeholder 17">
            <a:extLst>
              <a:ext uri="{FF2B5EF4-FFF2-40B4-BE49-F238E27FC236}">
                <a16:creationId xmlns:a16="http://schemas.microsoft.com/office/drawing/2014/main" id="{4D466899-6565-41E5-85B8-447A1A06C1CC}"/>
              </a:ext>
            </a:extLst>
          </p:cNvPr>
          <p:cNvSpPr>
            <a:spLocks noGrp="1"/>
          </p:cNvSpPr>
          <p:nvPr>
            <p:ph type="body" sz="quarter" idx="27" hasCustomPrompt="1"/>
          </p:nvPr>
        </p:nvSpPr>
        <p:spPr>
          <a:xfrm>
            <a:off x="9805600" y="4022704"/>
            <a:ext cx="1980000" cy="492443"/>
          </a:xfrm>
        </p:spPr>
        <p:txBody>
          <a:bodyPr>
            <a:noAutofit/>
          </a:bodyPr>
          <a:lstStyle>
            <a:lvl1pPr marL="0" indent="0">
              <a:lnSpc>
                <a:spcPct val="100000"/>
              </a:lnSpc>
              <a:spcBef>
                <a:spcPts val="0"/>
              </a:spcBef>
              <a:buFontTx/>
              <a:buNone/>
              <a:defRPr sz="1600">
                <a:solidFill>
                  <a:schemeClr val="tx1"/>
                </a:solidFill>
                <a:latin typeface="AA Zuehlke Medium" panose="02000603060000020004" pitchFamily="2" charset="0"/>
              </a:defRPr>
            </a:lvl1pPr>
            <a:lvl2pPr>
              <a:lnSpc>
                <a:spcPct val="100000"/>
              </a:lnSpc>
              <a:spcBef>
                <a:spcPts val="0"/>
              </a:spcBef>
              <a:defRPr sz="1600">
                <a:latin typeface="AA Zuehlke Medium" panose="02000603060000020004" pitchFamily="2" charset="0"/>
              </a:defRPr>
            </a:lvl2pPr>
            <a:lvl3pPr>
              <a:lnSpc>
                <a:spcPct val="100000"/>
              </a:lnSpc>
              <a:spcBef>
                <a:spcPts val="0"/>
              </a:spcBef>
              <a:defRPr sz="1600">
                <a:latin typeface="AA Zuehlke Medium" panose="02000603060000020004" pitchFamily="2" charset="0"/>
              </a:defRPr>
            </a:lvl3pPr>
            <a:lvl4pPr>
              <a:lnSpc>
                <a:spcPct val="100000"/>
              </a:lnSpc>
              <a:spcBef>
                <a:spcPts val="0"/>
              </a:spcBef>
              <a:defRPr sz="1600">
                <a:latin typeface="AA Zuehlke Medium" panose="02000603060000020004" pitchFamily="2" charset="0"/>
              </a:defRPr>
            </a:lvl4pPr>
            <a:lvl5pPr>
              <a:lnSpc>
                <a:spcPct val="100000"/>
              </a:lnSpc>
              <a:spcBef>
                <a:spcPts val="0"/>
              </a:spcBef>
              <a:defRPr sz="1600">
                <a:latin typeface="AA Zuehlke Medium" panose="02000603060000020004" pitchFamily="2" charset="0"/>
              </a:defRPr>
            </a:lvl5pPr>
          </a:lstStyle>
          <a:p>
            <a:pPr lvl="0"/>
            <a:r>
              <a:rPr lang="en-GB" noProof="0"/>
              <a:t>First Name</a:t>
            </a:r>
            <a:br>
              <a:rPr lang="en-GB" noProof="0"/>
            </a:br>
            <a:r>
              <a:rPr lang="en-GB" noProof="0"/>
              <a:t>Last Name</a:t>
            </a:r>
          </a:p>
        </p:txBody>
      </p:sp>
      <p:sp>
        <p:nvSpPr>
          <p:cNvPr id="27" name="Text Placeholder 17">
            <a:extLst>
              <a:ext uri="{FF2B5EF4-FFF2-40B4-BE49-F238E27FC236}">
                <a16:creationId xmlns:a16="http://schemas.microsoft.com/office/drawing/2014/main" id="{32A4D7E5-37B4-421D-BE13-FE47F6A9A8F3}"/>
              </a:ext>
            </a:extLst>
          </p:cNvPr>
          <p:cNvSpPr>
            <a:spLocks noGrp="1"/>
          </p:cNvSpPr>
          <p:nvPr>
            <p:ph type="body" sz="quarter" idx="28" hasCustomPrompt="1"/>
          </p:nvPr>
        </p:nvSpPr>
        <p:spPr>
          <a:xfrm>
            <a:off x="9805600" y="4511599"/>
            <a:ext cx="1980000" cy="1069939"/>
          </a:xfrm>
        </p:spPr>
        <p:txBody>
          <a:bodyPr>
            <a:noAutofit/>
          </a:bodyPr>
          <a:lstStyle>
            <a:lvl1pPr marL="0" indent="0">
              <a:lnSpc>
                <a:spcPct val="100000"/>
              </a:lnSpc>
              <a:spcBef>
                <a:spcPts val="0"/>
              </a:spcBef>
              <a:buFontTx/>
              <a:buNone/>
              <a:defRPr sz="1400">
                <a:solidFill>
                  <a:schemeClr val="tx1"/>
                </a:solidFill>
                <a:latin typeface="+mn-lt"/>
              </a:defRPr>
            </a:lvl1pPr>
            <a:lvl2pPr>
              <a:lnSpc>
                <a:spcPct val="100000"/>
              </a:lnSpc>
              <a:spcBef>
                <a:spcPts val="0"/>
              </a:spcBef>
              <a:defRPr sz="1600">
                <a:latin typeface="AA Zuehlke Medium" panose="02000603060000020004" pitchFamily="2" charset="0"/>
              </a:defRPr>
            </a:lvl2pPr>
            <a:lvl3pPr>
              <a:lnSpc>
                <a:spcPct val="100000"/>
              </a:lnSpc>
              <a:spcBef>
                <a:spcPts val="0"/>
              </a:spcBef>
              <a:defRPr sz="1600">
                <a:latin typeface="AA Zuehlke Medium" panose="02000603060000020004" pitchFamily="2" charset="0"/>
              </a:defRPr>
            </a:lvl3pPr>
            <a:lvl4pPr>
              <a:lnSpc>
                <a:spcPct val="100000"/>
              </a:lnSpc>
              <a:spcBef>
                <a:spcPts val="0"/>
              </a:spcBef>
              <a:defRPr sz="1600">
                <a:latin typeface="AA Zuehlke Medium" panose="02000603060000020004" pitchFamily="2" charset="0"/>
              </a:defRPr>
            </a:lvl4pPr>
            <a:lvl5pPr>
              <a:lnSpc>
                <a:spcPct val="100000"/>
              </a:lnSpc>
              <a:spcBef>
                <a:spcPts val="0"/>
              </a:spcBef>
              <a:defRPr sz="1600">
                <a:latin typeface="AA Zuehlke Medium" panose="02000603060000020004" pitchFamily="2" charset="0"/>
              </a:defRPr>
            </a:lvl5pPr>
          </a:lstStyle>
          <a:p>
            <a:pPr lvl="0"/>
            <a:r>
              <a:rPr lang="en-GB" noProof="0"/>
              <a:t>Function</a:t>
            </a:r>
          </a:p>
        </p:txBody>
      </p:sp>
      <p:pic>
        <p:nvPicPr>
          <p:cNvPr id="28" name="Logo">
            <a:extLst>
              <a:ext uri="{FF2B5EF4-FFF2-40B4-BE49-F238E27FC236}">
                <a16:creationId xmlns:a16="http://schemas.microsoft.com/office/drawing/2014/main" id="{D61B8700-E7CD-4B2E-9C80-9A63F24E8419}"/>
              </a:ext>
            </a:extLst>
          </p:cNvPr>
          <p:cNvPicPr>
            <a:picLocks/>
          </p:cNvPicPr>
          <p:nvPr userDrawn="1">
            <p:custDataLst>
              <p:tags r:id="rId1"/>
            </p:custDataLst>
          </p:nvPr>
        </p:nvPicPr>
        <p:blipFill>
          <a:blip r:embed="rId3">
            <a:extLst>
              <a:ext uri="{28A0092B-C50C-407E-A947-70E740481C1C}">
                <a14:useLocalDpi xmlns:a14="http://schemas.microsoft.com/office/drawing/2010/main" val="0"/>
              </a:ext>
            </a:extLst>
          </a:blip>
          <a:stretch>
            <a:fillRect/>
          </a:stretch>
        </p:blipFill>
        <p:spPr>
          <a:xfrm>
            <a:off x="9254531" y="406400"/>
            <a:ext cx="1018800" cy="1018800"/>
          </a:xfrm>
          <a:prstGeom prst="rect">
            <a:avLst/>
          </a:prstGeom>
        </p:spPr>
      </p:pic>
    </p:spTree>
    <p:extLst>
      <p:ext uri="{BB962C8B-B14F-4D97-AF65-F5344CB8AC3E}">
        <p14:creationId xmlns:p14="http://schemas.microsoft.com/office/powerpoint/2010/main" val="98695549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Team Slide extended" preserve="1" userDrawn="1">
  <p:cSld name="Team Slide extended">
    <p:spTree>
      <p:nvGrpSpPr>
        <p:cNvPr id="1" name=""/>
        <p:cNvGrpSpPr/>
        <p:nvPr/>
      </p:nvGrpSpPr>
      <p:grpSpPr>
        <a:xfrm>
          <a:off x="0" y="0"/>
          <a:ext cx="0" cy="0"/>
          <a:chOff x="0" y="0"/>
          <a:chExt cx="0" cy="0"/>
        </a:xfrm>
      </p:grpSpPr>
      <p:sp>
        <p:nvSpPr>
          <p:cNvPr id="28" name="Rechteck 7">
            <a:extLst>
              <a:ext uri="{FF2B5EF4-FFF2-40B4-BE49-F238E27FC236}">
                <a16:creationId xmlns:a16="http://schemas.microsoft.com/office/drawing/2014/main" id="{6C40968E-3C40-44C2-8306-20A3CC6E7419}"/>
              </a:ext>
            </a:extLst>
          </p:cNvPr>
          <p:cNvSpPr>
            <a:spLocks/>
          </p:cNvSpPr>
          <p:nvPr userDrawn="1"/>
        </p:nvSpPr>
        <p:spPr>
          <a:xfrm>
            <a:off x="2386399" y="2068343"/>
            <a:ext cx="9399200" cy="1980000"/>
          </a:xfrm>
          <a:prstGeom prst="rect">
            <a:avLst/>
          </a:prstGeom>
          <a:solidFill>
            <a:srgbClr val="F2F2F2"/>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buFontTx/>
              <a:buNone/>
            </a:pPr>
            <a:endParaRPr lang="en-GB" sz="2200" noProof="0">
              <a:solidFill>
                <a:schemeClr val="tx1"/>
              </a:solidFill>
              <a:latin typeface="AA Zuehlke" pitchFamily="2" charset="0"/>
            </a:endParaRPr>
          </a:p>
        </p:txBody>
      </p:sp>
      <p:sp>
        <p:nvSpPr>
          <p:cNvPr id="4" name="Title 3">
            <a:extLst>
              <a:ext uri="{FF2B5EF4-FFF2-40B4-BE49-F238E27FC236}">
                <a16:creationId xmlns:a16="http://schemas.microsoft.com/office/drawing/2014/main" id="{BD16E842-B84C-4C6D-9D7B-094CF243383D}"/>
              </a:ext>
            </a:extLst>
          </p:cNvPr>
          <p:cNvSpPr>
            <a:spLocks noGrp="1"/>
          </p:cNvSpPr>
          <p:nvPr>
            <p:ph type="title" hasCustomPrompt="1"/>
          </p:nvPr>
        </p:nvSpPr>
        <p:spPr>
          <a:xfrm>
            <a:off x="406400" y="406400"/>
            <a:ext cx="7794000" cy="670063"/>
          </a:xfrm>
        </p:spPr>
        <p:txBody>
          <a:bodyPr/>
          <a:lstStyle>
            <a:lvl1pPr>
              <a:defRPr>
                <a:solidFill>
                  <a:schemeClr val="tx1"/>
                </a:solidFill>
              </a:defRPr>
            </a:lvl1pPr>
          </a:lstStyle>
          <a:p>
            <a:r>
              <a:rPr lang="en-GB" noProof="0"/>
              <a:t>Add title</a:t>
            </a:r>
          </a:p>
        </p:txBody>
      </p:sp>
      <p:sp>
        <p:nvSpPr>
          <p:cNvPr id="7" name="Text Placeholder 7">
            <a:extLst>
              <a:ext uri="{FF2B5EF4-FFF2-40B4-BE49-F238E27FC236}">
                <a16:creationId xmlns:a16="http://schemas.microsoft.com/office/drawing/2014/main" id="{5CB02F80-7696-40BA-8697-A1F158F18513}"/>
              </a:ext>
            </a:extLst>
          </p:cNvPr>
          <p:cNvSpPr>
            <a:spLocks noGrp="1"/>
          </p:cNvSpPr>
          <p:nvPr>
            <p:ph type="body" sz="quarter" idx="13" hasCustomPrompt="1"/>
          </p:nvPr>
        </p:nvSpPr>
        <p:spPr>
          <a:xfrm>
            <a:off x="406400" y="1126800"/>
            <a:ext cx="7794000" cy="361959"/>
          </a:xfrm>
        </p:spPr>
        <p:txBody>
          <a:bodyPr wrap="none">
            <a:noAutofit/>
          </a:bodyPr>
          <a:lstStyle>
            <a:lvl1pPr>
              <a:spcBef>
                <a:spcPts val="0"/>
              </a:spcBef>
              <a:buFontTx/>
              <a:buNone/>
              <a:defRPr sz="2400">
                <a:solidFill>
                  <a:schemeClr val="tx1"/>
                </a:solidFill>
              </a:defRPr>
            </a:lvl1pPr>
            <a:lvl2pPr marL="0" indent="0">
              <a:spcBef>
                <a:spcPts val="0"/>
              </a:spcBef>
              <a:buFontTx/>
              <a:buNone/>
              <a:defRPr sz="2200"/>
            </a:lvl2pPr>
            <a:lvl3pPr marL="265113" indent="0">
              <a:spcBef>
                <a:spcPts val="0"/>
              </a:spcBef>
              <a:buFontTx/>
              <a:buNone/>
              <a:defRPr sz="2200"/>
            </a:lvl3pPr>
            <a:lvl4pPr marL="538162" indent="0">
              <a:spcBef>
                <a:spcPts val="0"/>
              </a:spcBef>
              <a:buFontTx/>
              <a:buNone/>
              <a:defRPr sz="2200"/>
            </a:lvl4pPr>
            <a:lvl5pPr marL="803275" indent="0">
              <a:spcBef>
                <a:spcPts val="0"/>
              </a:spcBef>
              <a:buFontTx/>
              <a:buNone/>
              <a:defRPr sz="2200"/>
            </a:lvl5pPr>
          </a:lstStyle>
          <a:p>
            <a:pPr lvl="0"/>
            <a:r>
              <a:rPr lang="en-GB" noProof="0"/>
              <a:t>Add subtitle</a:t>
            </a:r>
          </a:p>
        </p:txBody>
      </p:sp>
      <p:sp>
        <p:nvSpPr>
          <p:cNvPr id="5" name="Picture Placeholder 4">
            <a:extLst>
              <a:ext uri="{FF2B5EF4-FFF2-40B4-BE49-F238E27FC236}">
                <a16:creationId xmlns:a16="http://schemas.microsoft.com/office/drawing/2014/main" id="{6A65BA94-9D2B-4241-939C-EF7F8606D083}"/>
              </a:ext>
            </a:extLst>
          </p:cNvPr>
          <p:cNvSpPr>
            <a:spLocks noGrp="1"/>
          </p:cNvSpPr>
          <p:nvPr>
            <p:ph type="pic" sz="quarter" idx="14" hasCustomPrompt="1"/>
          </p:nvPr>
        </p:nvSpPr>
        <p:spPr>
          <a:xfrm>
            <a:off x="406399" y="2068343"/>
            <a:ext cx="1980000" cy="1980000"/>
          </a:xfrm>
        </p:spPr>
        <p:txBody>
          <a:bodyPr tIns="792000" anchor="ctr" anchorCtr="0"/>
          <a:lstStyle>
            <a:lvl1pPr marL="0" indent="0" algn="ctr">
              <a:buFontTx/>
              <a:buNone/>
              <a:defRPr sz="1200">
                <a:solidFill>
                  <a:schemeClr val="tx1"/>
                </a:solidFill>
              </a:defRPr>
            </a:lvl1pPr>
          </a:lstStyle>
          <a:p>
            <a:r>
              <a:rPr lang="en-GB" sz="1200" kern="1200" noProof="0">
                <a:solidFill>
                  <a:schemeClr val="tx1"/>
                </a:solidFill>
                <a:effectLst/>
                <a:latin typeface="AA Zuehlke" pitchFamily="2" charset="0"/>
                <a:ea typeface="+mn-ea"/>
                <a:cs typeface="+mn-cs"/>
              </a:rPr>
              <a:t>Drag image to placeholder </a:t>
            </a:r>
            <a:br>
              <a:rPr lang="en-GB" sz="1200" kern="1200" noProof="0">
                <a:solidFill>
                  <a:schemeClr val="tx1"/>
                </a:solidFill>
                <a:effectLst/>
                <a:latin typeface="AA Zuehlke" pitchFamily="2" charset="0"/>
                <a:ea typeface="+mn-ea"/>
                <a:cs typeface="+mn-cs"/>
              </a:rPr>
            </a:br>
            <a:r>
              <a:rPr lang="en-GB" sz="1200" kern="1200" noProof="0">
                <a:solidFill>
                  <a:schemeClr val="tx1"/>
                </a:solidFill>
                <a:effectLst/>
                <a:latin typeface="AA Zuehlke" pitchFamily="2" charset="0"/>
                <a:ea typeface="+mn-ea"/>
                <a:cs typeface="+mn-cs"/>
              </a:rPr>
              <a:t>or add by clicking on icon</a:t>
            </a:r>
            <a:endParaRPr lang="en-GB" noProof="0"/>
          </a:p>
        </p:txBody>
      </p:sp>
      <p:sp>
        <p:nvSpPr>
          <p:cNvPr id="18" name="Text Placeholder 17">
            <a:extLst>
              <a:ext uri="{FF2B5EF4-FFF2-40B4-BE49-F238E27FC236}">
                <a16:creationId xmlns:a16="http://schemas.microsoft.com/office/drawing/2014/main" id="{590F8FCC-AAEB-4D57-92EA-A9D3AD0602FA}"/>
              </a:ext>
            </a:extLst>
          </p:cNvPr>
          <p:cNvSpPr>
            <a:spLocks noGrp="1"/>
          </p:cNvSpPr>
          <p:nvPr>
            <p:ph type="body" sz="quarter" idx="19" hasCustomPrompt="1"/>
          </p:nvPr>
        </p:nvSpPr>
        <p:spPr>
          <a:xfrm>
            <a:off x="2488834" y="2118352"/>
            <a:ext cx="9167709" cy="246221"/>
          </a:xfrm>
        </p:spPr>
        <p:txBody>
          <a:bodyPr>
            <a:noAutofit/>
          </a:bodyPr>
          <a:lstStyle>
            <a:lvl1pPr marL="0" indent="0">
              <a:lnSpc>
                <a:spcPct val="100000"/>
              </a:lnSpc>
              <a:spcBef>
                <a:spcPts val="0"/>
              </a:spcBef>
              <a:buFontTx/>
              <a:buNone/>
              <a:defRPr sz="1600">
                <a:solidFill>
                  <a:schemeClr val="tx1"/>
                </a:solidFill>
                <a:latin typeface="AA Zuehlke Medium" panose="02000603060000020004" pitchFamily="2" charset="0"/>
              </a:defRPr>
            </a:lvl1pPr>
            <a:lvl2pPr>
              <a:lnSpc>
                <a:spcPct val="100000"/>
              </a:lnSpc>
              <a:spcBef>
                <a:spcPts val="0"/>
              </a:spcBef>
              <a:defRPr sz="1600">
                <a:latin typeface="AA Zuehlke Medium" panose="02000603060000020004" pitchFamily="2" charset="0"/>
              </a:defRPr>
            </a:lvl2pPr>
            <a:lvl3pPr>
              <a:lnSpc>
                <a:spcPct val="100000"/>
              </a:lnSpc>
              <a:spcBef>
                <a:spcPts val="0"/>
              </a:spcBef>
              <a:defRPr sz="1600">
                <a:latin typeface="AA Zuehlke Medium" panose="02000603060000020004" pitchFamily="2" charset="0"/>
              </a:defRPr>
            </a:lvl3pPr>
            <a:lvl4pPr>
              <a:lnSpc>
                <a:spcPct val="100000"/>
              </a:lnSpc>
              <a:spcBef>
                <a:spcPts val="0"/>
              </a:spcBef>
              <a:defRPr sz="1600">
                <a:latin typeface="AA Zuehlke Medium" panose="02000603060000020004" pitchFamily="2" charset="0"/>
              </a:defRPr>
            </a:lvl4pPr>
            <a:lvl5pPr>
              <a:lnSpc>
                <a:spcPct val="100000"/>
              </a:lnSpc>
              <a:spcBef>
                <a:spcPts val="0"/>
              </a:spcBef>
              <a:defRPr sz="1600">
                <a:latin typeface="AA Zuehlke Medium" panose="02000603060000020004" pitchFamily="2" charset="0"/>
              </a:defRPr>
            </a:lvl5pPr>
          </a:lstStyle>
          <a:p>
            <a:pPr lvl="0"/>
            <a:r>
              <a:rPr lang="en-GB" noProof="0"/>
              <a:t>First Name Last Name</a:t>
            </a:r>
          </a:p>
        </p:txBody>
      </p:sp>
      <p:sp>
        <p:nvSpPr>
          <p:cNvPr id="19" name="Text Placeholder 17">
            <a:extLst>
              <a:ext uri="{FF2B5EF4-FFF2-40B4-BE49-F238E27FC236}">
                <a16:creationId xmlns:a16="http://schemas.microsoft.com/office/drawing/2014/main" id="{F30B571E-7B38-4D98-B85A-77E09DA0B2F6}"/>
              </a:ext>
            </a:extLst>
          </p:cNvPr>
          <p:cNvSpPr>
            <a:spLocks noGrp="1"/>
          </p:cNvSpPr>
          <p:nvPr>
            <p:ph type="body" sz="quarter" idx="20" hasCustomPrompt="1"/>
          </p:nvPr>
        </p:nvSpPr>
        <p:spPr>
          <a:xfrm>
            <a:off x="2488833" y="2359072"/>
            <a:ext cx="9167709" cy="246221"/>
          </a:xfrm>
        </p:spPr>
        <p:txBody>
          <a:bodyPr>
            <a:noAutofit/>
          </a:bodyPr>
          <a:lstStyle>
            <a:lvl1pPr marL="0" indent="0">
              <a:lnSpc>
                <a:spcPct val="100000"/>
              </a:lnSpc>
              <a:spcBef>
                <a:spcPts val="0"/>
              </a:spcBef>
              <a:buFontTx/>
              <a:buNone/>
              <a:defRPr sz="1600">
                <a:solidFill>
                  <a:schemeClr val="tx1"/>
                </a:solidFill>
                <a:latin typeface="+mn-lt"/>
              </a:defRPr>
            </a:lvl1pPr>
            <a:lvl2pPr>
              <a:lnSpc>
                <a:spcPct val="100000"/>
              </a:lnSpc>
              <a:spcBef>
                <a:spcPts val="0"/>
              </a:spcBef>
              <a:defRPr sz="1600">
                <a:latin typeface="AA Zuehlke Medium" panose="02000603060000020004" pitchFamily="2" charset="0"/>
              </a:defRPr>
            </a:lvl2pPr>
            <a:lvl3pPr>
              <a:lnSpc>
                <a:spcPct val="100000"/>
              </a:lnSpc>
              <a:spcBef>
                <a:spcPts val="0"/>
              </a:spcBef>
              <a:defRPr sz="1600">
                <a:latin typeface="AA Zuehlke Medium" panose="02000603060000020004" pitchFamily="2" charset="0"/>
              </a:defRPr>
            </a:lvl3pPr>
            <a:lvl4pPr>
              <a:lnSpc>
                <a:spcPct val="100000"/>
              </a:lnSpc>
              <a:spcBef>
                <a:spcPts val="0"/>
              </a:spcBef>
              <a:defRPr sz="1600">
                <a:latin typeface="AA Zuehlke Medium" panose="02000603060000020004" pitchFamily="2" charset="0"/>
              </a:defRPr>
            </a:lvl4pPr>
            <a:lvl5pPr>
              <a:lnSpc>
                <a:spcPct val="100000"/>
              </a:lnSpc>
              <a:spcBef>
                <a:spcPts val="0"/>
              </a:spcBef>
              <a:defRPr sz="1600">
                <a:latin typeface="AA Zuehlke Medium" panose="02000603060000020004" pitchFamily="2" charset="0"/>
              </a:defRPr>
            </a:lvl5pPr>
          </a:lstStyle>
          <a:p>
            <a:pPr lvl="0"/>
            <a:r>
              <a:rPr lang="en-GB" noProof="0"/>
              <a:t>Function</a:t>
            </a:r>
          </a:p>
        </p:txBody>
      </p:sp>
      <p:sp>
        <p:nvSpPr>
          <p:cNvPr id="29" name="Text Placeholder 17">
            <a:extLst>
              <a:ext uri="{FF2B5EF4-FFF2-40B4-BE49-F238E27FC236}">
                <a16:creationId xmlns:a16="http://schemas.microsoft.com/office/drawing/2014/main" id="{1C1324FA-10AC-4E1D-9BDC-58FBC59AA779}"/>
              </a:ext>
            </a:extLst>
          </p:cNvPr>
          <p:cNvSpPr>
            <a:spLocks noGrp="1"/>
          </p:cNvSpPr>
          <p:nvPr>
            <p:ph type="body" sz="quarter" idx="21" hasCustomPrompt="1"/>
          </p:nvPr>
        </p:nvSpPr>
        <p:spPr>
          <a:xfrm>
            <a:off x="2488833" y="2793799"/>
            <a:ext cx="9167709" cy="1125677"/>
          </a:xfrm>
        </p:spPr>
        <p:txBody>
          <a:bodyPr>
            <a:noAutofit/>
          </a:bodyPr>
          <a:lstStyle>
            <a:lvl1pPr marL="0" indent="0">
              <a:lnSpc>
                <a:spcPct val="100000"/>
              </a:lnSpc>
              <a:spcBef>
                <a:spcPts val="0"/>
              </a:spcBef>
              <a:buFontTx/>
              <a:buNone/>
              <a:defRPr sz="1400">
                <a:solidFill>
                  <a:schemeClr val="tx1"/>
                </a:solidFill>
                <a:latin typeface="+mn-lt"/>
              </a:defRPr>
            </a:lvl1pPr>
            <a:lvl2pPr>
              <a:lnSpc>
                <a:spcPct val="100000"/>
              </a:lnSpc>
              <a:spcBef>
                <a:spcPts val="0"/>
              </a:spcBef>
              <a:defRPr sz="1600">
                <a:latin typeface="AA Zuehlke Medium" panose="02000603060000020004" pitchFamily="2" charset="0"/>
              </a:defRPr>
            </a:lvl2pPr>
            <a:lvl3pPr>
              <a:lnSpc>
                <a:spcPct val="100000"/>
              </a:lnSpc>
              <a:spcBef>
                <a:spcPts val="0"/>
              </a:spcBef>
              <a:defRPr sz="1600">
                <a:latin typeface="AA Zuehlke Medium" panose="02000603060000020004" pitchFamily="2" charset="0"/>
              </a:defRPr>
            </a:lvl3pPr>
            <a:lvl4pPr>
              <a:lnSpc>
                <a:spcPct val="100000"/>
              </a:lnSpc>
              <a:spcBef>
                <a:spcPts val="0"/>
              </a:spcBef>
              <a:defRPr sz="1600">
                <a:latin typeface="AA Zuehlke Medium" panose="02000603060000020004" pitchFamily="2" charset="0"/>
              </a:defRPr>
            </a:lvl4pPr>
            <a:lvl5pPr>
              <a:lnSpc>
                <a:spcPct val="100000"/>
              </a:lnSpc>
              <a:spcBef>
                <a:spcPts val="0"/>
              </a:spcBef>
              <a:defRPr sz="1600">
                <a:latin typeface="AA Zuehlke Medium" panose="02000603060000020004" pitchFamily="2" charset="0"/>
              </a:defRPr>
            </a:lvl5pPr>
          </a:lstStyle>
          <a:p>
            <a:pPr lvl="0"/>
            <a:r>
              <a:rPr lang="en-GB" noProof="0"/>
              <a:t>Text extract employee profile</a:t>
            </a:r>
          </a:p>
        </p:txBody>
      </p:sp>
      <p:sp>
        <p:nvSpPr>
          <p:cNvPr id="31" name="Rechteck 7">
            <a:extLst>
              <a:ext uri="{FF2B5EF4-FFF2-40B4-BE49-F238E27FC236}">
                <a16:creationId xmlns:a16="http://schemas.microsoft.com/office/drawing/2014/main" id="{ED6FDC33-CC26-490E-88A0-B348078DBF74}"/>
              </a:ext>
            </a:extLst>
          </p:cNvPr>
          <p:cNvSpPr>
            <a:spLocks/>
          </p:cNvSpPr>
          <p:nvPr userDrawn="1"/>
        </p:nvSpPr>
        <p:spPr>
          <a:xfrm>
            <a:off x="2386400" y="4470114"/>
            <a:ext cx="9399200" cy="1980000"/>
          </a:xfrm>
          <a:prstGeom prst="rect">
            <a:avLst/>
          </a:prstGeom>
          <a:solidFill>
            <a:srgbClr val="F2F2F2"/>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buFontTx/>
              <a:buNone/>
            </a:pPr>
            <a:endParaRPr lang="en-GB" sz="2200" noProof="0">
              <a:solidFill>
                <a:schemeClr val="tx1"/>
              </a:solidFill>
              <a:latin typeface="AA Zuehlke" pitchFamily="2" charset="0"/>
            </a:endParaRPr>
          </a:p>
        </p:txBody>
      </p:sp>
      <p:sp>
        <p:nvSpPr>
          <p:cNvPr id="32" name="Picture Placeholder 4">
            <a:extLst>
              <a:ext uri="{FF2B5EF4-FFF2-40B4-BE49-F238E27FC236}">
                <a16:creationId xmlns:a16="http://schemas.microsoft.com/office/drawing/2014/main" id="{B11D4E95-1B31-4AFB-837B-BBE33DBEDEFF}"/>
              </a:ext>
            </a:extLst>
          </p:cNvPr>
          <p:cNvSpPr>
            <a:spLocks noGrp="1"/>
          </p:cNvSpPr>
          <p:nvPr>
            <p:ph type="pic" sz="quarter" idx="22" hasCustomPrompt="1"/>
          </p:nvPr>
        </p:nvSpPr>
        <p:spPr>
          <a:xfrm>
            <a:off x="406400" y="4470114"/>
            <a:ext cx="1980000" cy="1980000"/>
          </a:xfrm>
        </p:spPr>
        <p:txBody>
          <a:bodyPr tIns="792000" anchor="ctr" anchorCtr="0"/>
          <a:lstStyle>
            <a:lvl1pPr marL="0" indent="0" algn="ctr">
              <a:buFontTx/>
              <a:buNone/>
              <a:defRPr sz="1200">
                <a:solidFill>
                  <a:schemeClr val="tx1"/>
                </a:solidFill>
              </a:defRPr>
            </a:lvl1pPr>
          </a:lstStyle>
          <a:p>
            <a:r>
              <a:rPr lang="en-GB" sz="1200" kern="1200" noProof="0">
                <a:solidFill>
                  <a:schemeClr val="tx1"/>
                </a:solidFill>
                <a:effectLst/>
                <a:latin typeface="AA Zuehlke" pitchFamily="2" charset="0"/>
                <a:ea typeface="+mn-ea"/>
                <a:cs typeface="+mn-cs"/>
              </a:rPr>
              <a:t>Drag image to placeholder </a:t>
            </a:r>
            <a:br>
              <a:rPr lang="en-GB" sz="1200" kern="1200" noProof="0">
                <a:solidFill>
                  <a:schemeClr val="tx1"/>
                </a:solidFill>
                <a:effectLst/>
                <a:latin typeface="AA Zuehlke" pitchFamily="2" charset="0"/>
                <a:ea typeface="+mn-ea"/>
                <a:cs typeface="+mn-cs"/>
              </a:rPr>
            </a:br>
            <a:r>
              <a:rPr lang="en-GB" sz="1200" kern="1200" noProof="0">
                <a:solidFill>
                  <a:schemeClr val="tx1"/>
                </a:solidFill>
                <a:effectLst/>
                <a:latin typeface="AA Zuehlke" pitchFamily="2" charset="0"/>
                <a:ea typeface="+mn-ea"/>
                <a:cs typeface="+mn-cs"/>
              </a:rPr>
              <a:t>or add by clicking on icon</a:t>
            </a:r>
            <a:endParaRPr lang="en-GB" noProof="0"/>
          </a:p>
        </p:txBody>
      </p:sp>
      <p:sp>
        <p:nvSpPr>
          <p:cNvPr id="33" name="Text Placeholder 17">
            <a:extLst>
              <a:ext uri="{FF2B5EF4-FFF2-40B4-BE49-F238E27FC236}">
                <a16:creationId xmlns:a16="http://schemas.microsoft.com/office/drawing/2014/main" id="{B21D82C4-654E-4CFB-8893-3C62E72BFF98}"/>
              </a:ext>
            </a:extLst>
          </p:cNvPr>
          <p:cNvSpPr>
            <a:spLocks noGrp="1"/>
          </p:cNvSpPr>
          <p:nvPr>
            <p:ph type="body" sz="quarter" idx="23" hasCustomPrompt="1"/>
          </p:nvPr>
        </p:nvSpPr>
        <p:spPr>
          <a:xfrm>
            <a:off x="2488835" y="4520123"/>
            <a:ext cx="9167709" cy="246221"/>
          </a:xfrm>
        </p:spPr>
        <p:txBody>
          <a:bodyPr>
            <a:noAutofit/>
          </a:bodyPr>
          <a:lstStyle>
            <a:lvl1pPr marL="0" indent="0">
              <a:lnSpc>
                <a:spcPct val="100000"/>
              </a:lnSpc>
              <a:spcBef>
                <a:spcPts val="0"/>
              </a:spcBef>
              <a:buFontTx/>
              <a:buNone/>
              <a:defRPr sz="1600">
                <a:solidFill>
                  <a:schemeClr val="tx1"/>
                </a:solidFill>
                <a:latin typeface="AA Zuehlke Medium" panose="02000603060000020004" pitchFamily="2" charset="0"/>
              </a:defRPr>
            </a:lvl1pPr>
            <a:lvl2pPr>
              <a:lnSpc>
                <a:spcPct val="100000"/>
              </a:lnSpc>
              <a:spcBef>
                <a:spcPts val="0"/>
              </a:spcBef>
              <a:defRPr sz="1600">
                <a:latin typeface="AA Zuehlke Medium" panose="02000603060000020004" pitchFamily="2" charset="0"/>
              </a:defRPr>
            </a:lvl2pPr>
            <a:lvl3pPr>
              <a:lnSpc>
                <a:spcPct val="100000"/>
              </a:lnSpc>
              <a:spcBef>
                <a:spcPts val="0"/>
              </a:spcBef>
              <a:defRPr sz="1600">
                <a:latin typeface="AA Zuehlke Medium" panose="02000603060000020004" pitchFamily="2" charset="0"/>
              </a:defRPr>
            </a:lvl3pPr>
            <a:lvl4pPr>
              <a:lnSpc>
                <a:spcPct val="100000"/>
              </a:lnSpc>
              <a:spcBef>
                <a:spcPts val="0"/>
              </a:spcBef>
              <a:defRPr sz="1600">
                <a:latin typeface="AA Zuehlke Medium" panose="02000603060000020004" pitchFamily="2" charset="0"/>
              </a:defRPr>
            </a:lvl4pPr>
            <a:lvl5pPr>
              <a:lnSpc>
                <a:spcPct val="100000"/>
              </a:lnSpc>
              <a:spcBef>
                <a:spcPts val="0"/>
              </a:spcBef>
              <a:defRPr sz="1600">
                <a:latin typeface="AA Zuehlke Medium" panose="02000603060000020004" pitchFamily="2" charset="0"/>
              </a:defRPr>
            </a:lvl5pPr>
          </a:lstStyle>
          <a:p>
            <a:pPr lvl="0"/>
            <a:r>
              <a:rPr lang="en-GB" noProof="0"/>
              <a:t>First Name Last Name</a:t>
            </a:r>
          </a:p>
        </p:txBody>
      </p:sp>
      <p:sp>
        <p:nvSpPr>
          <p:cNvPr id="34" name="Text Placeholder 17">
            <a:extLst>
              <a:ext uri="{FF2B5EF4-FFF2-40B4-BE49-F238E27FC236}">
                <a16:creationId xmlns:a16="http://schemas.microsoft.com/office/drawing/2014/main" id="{62536A01-4B09-4C8A-A0AA-3AAAFC537DBF}"/>
              </a:ext>
            </a:extLst>
          </p:cNvPr>
          <p:cNvSpPr>
            <a:spLocks noGrp="1"/>
          </p:cNvSpPr>
          <p:nvPr>
            <p:ph type="body" sz="quarter" idx="24" hasCustomPrompt="1"/>
          </p:nvPr>
        </p:nvSpPr>
        <p:spPr>
          <a:xfrm>
            <a:off x="2488834" y="4760843"/>
            <a:ext cx="9167709" cy="246221"/>
          </a:xfrm>
        </p:spPr>
        <p:txBody>
          <a:bodyPr>
            <a:noAutofit/>
          </a:bodyPr>
          <a:lstStyle>
            <a:lvl1pPr marL="0" indent="0">
              <a:lnSpc>
                <a:spcPct val="100000"/>
              </a:lnSpc>
              <a:spcBef>
                <a:spcPts val="0"/>
              </a:spcBef>
              <a:buFontTx/>
              <a:buNone/>
              <a:defRPr sz="1600">
                <a:solidFill>
                  <a:schemeClr val="tx1"/>
                </a:solidFill>
                <a:latin typeface="+mn-lt"/>
              </a:defRPr>
            </a:lvl1pPr>
            <a:lvl2pPr>
              <a:lnSpc>
                <a:spcPct val="100000"/>
              </a:lnSpc>
              <a:spcBef>
                <a:spcPts val="0"/>
              </a:spcBef>
              <a:defRPr sz="1600">
                <a:latin typeface="AA Zuehlke Medium" panose="02000603060000020004" pitchFamily="2" charset="0"/>
              </a:defRPr>
            </a:lvl2pPr>
            <a:lvl3pPr>
              <a:lnSpc>
                <a:spcPct val="100000"/>
              </a:lnSpc>
              <a:spcBef>
                <a:spcPts val="0"/>
              </a:spcBef>
              <a:defRPr sz="1600">
                <a:latin typeface="AA Zuehlke Medium" panose="02000603060000020004" pitchFamily="2" charset="0"/>
              </a:defRPr>
            </a:lvl3pPr>
            <a:lvl4pPr>
              <a:lnSpc>
                <a:spcPct val="100000"/>
              </a:lnSpc>
              <a:spcBef>
                <a:spcPts val="0"/>
              </a:spcBef>
              <a:defRPr sz="1600">
                <a:latin typeface="AA Zuehlke Medium" panose="02000603060000020004" pitchFamily="2" charset="0"/>
              </a:defRPr>
            </a:lvl4pPr>
            <a:lvl5pPr>
              <a:lnSpc>
                <a:spcPct val="100000"/>
              </a:lnSpc>
              <a:spcBef>
                <a:spcPts val="0"/>
              </a:spcBef>
              <a:defRPr sz="1600">
                <a:latin typeface="AA Zuehlke Medium" panose="02000603060000020004" pitchFamily="2" charset="0"/>
              </a:defRPr>
            </a:lvl5pPr>
          </a:lstStyle>
          <a:p>
            <a:pPr lvl="0"/>
            <a:r>
              <a:rPr lang="en-GB" noProof="0"/>
              <a:t>Function</a:t>
            </a:r>
          </a:p>
        </p:txBody>
      </p:sp>
      <p:sp>
        <p:nvSpPr>
          <p:cNvPr id="35" name="Text Placeholder 17">
            <a:extLst>
              <a:ext uri="{FF2B5EF4-FFF2-40B4-BE49-F238E27FC236}">
                <a16:creationId xmlns:a16="http://schemas.microsoft.com/office/drawing/2014/main" id="{20184D63-2E43-4560-ADD0-4CC5C7EFC479}"/>
              </a:ext>
            </a:extLst>
          </p:cNvPr>
          <p:cNvSpPr>
            <a:spLocks noGrp="1"/>
          </p:cNvSpPr>
          <p:nvPr>
            <p:ph type="body" sz="quarter" idx="25" hasCustomPrompt="1"/>
          </p:nvPr>
        </p:nvSpPr>
        <p:spPr>
          <a:xfrm>
            <a:off x="2488834" y="5195570"/>
            <a:ext cx="9167709" cy="1125677"/>
          </a:xfrm>
        </p:spPr>
        <p:txBody>
          <a:bodyPr>
            <a:noAutofit/>
          </a:bodyPr>
          <a:lstStyle>
            <a:lvl1pPr marL="0" indent="0">
              <a:lnSpc>
                <a:spcPct val="100000"/>
              </a:lnSpc>
              <a:spcBef>
                <a:spcPts val="0"/>
              </a:spcBef>
              <a:buFontTx/>
              <a:buNone/>
              <a:defRPr sz="1400">
                <a:solidFill>
                  <a:schemeClr val="tx1"/>
                </a:solidFill>
                <a:latin typeface="+mn-lt"/>
              </a:defRPr>
            </a:lvl1pPr>
            <a:lvl2pPr>
              <a:lnSpc>
                <a:spcPct val="100000"/>
              </a:lnSpc>
              <a:spcBef>
                <a:spcPts val="0"/>
              </a:spcBef>
              <a:defRPr sz="1600">
                <a:latin typeface="AA Zuehlke Medium" panose="02000603060000020004" pitchFamily="2" charset="0"/>
              </a:defRPr>
            </a:lvl2pPr>
            <a:lvl3pPr>
              <a:lnSpc>
                <a:spcPct val="100000"/>
              </a:lnSpc>
              <a:spcBef>
                <a:spcPts val="0"/>
              </a:spcBef>
              <a:defRPr sz="1600">
                <a:latin typeface="AA Zuehlke Medium" panose="02000603060000020004" pitchFamily="2" charset="0"/>
              </a:defRPr>
            </a:lvl3pPr>
            <a:lvl4pPr>
              <a:lnSpc>
                <a:spcPct val="100000"/>
              </a:lnSpc>
              <a:spcBef>
                <a:spcPts val="0"/>
              </a:spcBef>
              <a:defRPr sz="1600">
                <a:latin typeface="AA Zuehlke Medium" panose="02000603060000020004" pitchFamily="2" charset="0"/>
              </a:defRPr>
            </a:lvl4pPr>
            <a:lvl5pPr>
              <a:lnSpc>
                <a:spcPct val="100000"/>
              </a:lnSpc>
              <a:spcBef>
                <a:spcPts val="0"/>
              </a:spcBef>
              <a:defRPr sz="1600">
                <a:latin typeface="AA Zuehlke Medium" panose="02000603060000020004" pitchFamily="2" charset="0"/>
              </a:defRPr>
            </a:lvl5pPr>
          </a:lstStyle>
          <a:p>
            <a:pPr lvl="0"/>
            <a:r>
              <a:rPr lang="en-GB" noProof="0"/>
              <a:t>Text extract employee profile</a:t>
            </a:r>
          </a:p>
        </p:txBody>
      </p:sp>
      <p:pic>
        <p:nvPicPr>
          <p:cNvPr id="14" name="Logo">
            <a:extLst>
              <a:ext uri="{FF2B5EF4-FFF2-40B4-BE49-F238E27FC236}">
                <a16:creationId xmlns:a16="http://schemas.microsoft.com/office/drawing/2014/main" id="{1C42ACD0-E05A-45BA-A1FA-58DFC1B3B04D}"/>
              </a:ext>
            </a:extLst>
          </p:cNvPr>
          <p:cNvPicPr>
            <a:picLocks/>
          </p:cNvPicPr>
          <p:nvPr userDrawn="1">
            <p:custDataLst>
              <p:tags r:id="rId1"/>
            </p:custDataLst>
          </p:nvPr>
        </p:nvPicPr>
        <p:blipFill>
          <a:blip r:embed="rId3">
            <a:extLst>
              <a:ext uri="{28A0092B-C50C-407E-A947-70E740481C1C}">
                <a14:useLocalDpi xmlns:a14="http://schemas.microsoft.com/office/drawing/2010/main" val="0"/>
              </a:ext>
            </a:extLst>
          </a:blip>
          <a:stretch>
            <a:fillRect/>
          </a:stretch>
        </p:blipFill>
        <p:spPr>
          <a:xfrm>
            <a:off x="9254531" y="406400"/>
            <a:ext cx="1018800" cy="1018800"/>
          </a:xfrm>
          <a:prstGeom prst="rect">
            <a:avLst/>
          </a:prstGeom>
        </p:spPr>
      </p:pic>
    </p:spTree>
    <p:extLst>
      <p:ext uri="{BB962C8B-B14F-4D97-AF65-F5344CB8AC3E}">
        <p14:creationId xmlns:p14="http://schemas.microsoft.com/office/powerpoint/2010/main" val="18271593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Closing Slide plain" preserve="1" userDrawn="1">
  <p:cSld name="Closing Slide plain">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D16E842-B84C-4C6D-9D7B-094CF243383D}"/>
              </a:ext>
            </a:extLst>
          </p:cNvPr>
          <p:cNvSpPr>
            <a:spLocks noGrp="1"/>
          </p:cNvSpPr>
          <p:nvPr>
            <p:ph type="title" hasCustomPrompt="1"/>
          </p:nvPr>
        </p:nvSpPr>
        <p:spPr>
          <a:xfrm>
            <a:off x="406400" y="406400"/>
            <a:ext cx="7794000" cy="670063"/>
          </a:xfrm>
        </p:spPr>
        <p:txBody>
          <a:bodyPr/>
          <a:lstStyle>
            <a:lvl1pPr>
              <a:defRPr>
                <a:solidFill>
                  <a:schemeClr val="tx1"/>
                </a:solidFill>
              </a:defRPr>
            </a:lvl1pPr>
          </a:lstStyle>
          <a:p>
            <a:r>
              <a:rPr lang="en-GB" noProof="0"/>
              <a:t>Add title</a:t>
            </a:r>
          </a:p>
        </p:txBody>
      </p:sp>
      <p:sp>
        <p:nvSpPr>
          <p:cNvPr id="7" name="Text Placeholder 7">
            <a:extLst>
              <a:ext uri="{FF2B5EF4-FFF2-40B4-BE49-F238E27FC236}">
                <a16:creationId xmlns:a16="http://schemas.microsoft.com/office/drawing/2014/main" id="{5CB02F80-7696-40BA-8697-A1F158F18513}"/>
              </a:ext>
            </a:extLst>
          </p:cNvPr>
          <p:cNvSpPr>
            <a:spLocks noGrp="1"/>
          </p:cNvSpPr>
          <p:nvPr>
            <p:ph type="body" sz="quarter" idx="13" hasCustomPrompt="1"/>
          </p:nvPr>
        </p:nvSpPr>
        <p:spPr>
          <a:xfrm>
            <a:off x="406400" y="1126800"/>
            <a:ext cx="7794000" cy="361959"/>
          </a:xfrm>
        </p:spPr>
        <p:txBody>
          <a:bodyPr wrap="none">
            <a:noAutofit/>
          </a:bodyPr>
          <a:lstStyle>
            <a:lvl1pPr>
              <a:spcBef>
                <a:spcPts val="0"/>
              </a:spcBef>
              <a:buFontTx/>
              <a:buNone/>
              <a:defRPr sz="2400">
                <a:solidFill>
                  <a:schemeClr val="tx1"/>
                </a:solidFill>
              </a:defRPr>
            </a:lvl1pPr>
            <a:lvl2pPr marL="0" indent="0">
              <a:spcBef>
                <a:spcPts val="0"/>
              </a:spcBef>
              <a:buFontTx/>
              <a:buNone/>
              <a:defRPr sz="2200"/>
            </a:lvl2pPr>
            <a:lvl3pPr marL="265113" indent="0">
              <a:spcBef>
                <a:spcPts val="0"/>
              </a:spcBef>
              <a:buFontTx/>
              <a:buNone/>
              <a:defRPr sz="2200"/>
            </a:lvl3pPr>
            <a:lvl4pPr marL="538162" indent="0">
              <a:spcBef>
                <a:spcPts val="0"/>
              </a:spcBef>
              <a:buFontTx/>
              <a:buNone/>
              <a:defRPr sz="2200"/>
            </a:lvl4pPr>
            <a:lvl5pPr marL="803275" indent="0">
              <a:spcBef>
                <a:spcPts val="0"/>
              </a:spcBef>
              <a:buFontTx/>
              <a:buNone/>
              <a:defRPr sz="2200"/>
            </a:lvl5pPr>
          </a:lstStyle>
          <a:p>
            <a:pPr lvl="0"/>
            <a:r>
              <a:rPr lang="en-GB" noProof="0"/>
              <a:t>Add subtitle</a:t>
            </a:r>
          </a:p>
        </p:txBody>
      </p:sp>
      <p:sp>
        <p:nvSpPr>
          <p:cNvPr id="5" name="Picture Placeholder 4">
            <a:extLst>
              <a:ext uri="{FF2B5EF4-FFF2-40B4-BE49-F238E27FC236}">
                <a16:creationId xmlns:a16="http://schemas.microsoft.com/office/drawing/2014/main" id="{6A65BA94-9D2B-4241-939C-EF7F8606D083}"/>
              </a:ext>
            </a:extLst>
          </p:cNvPr>
          <p:cNvSpPr>
            <a:spLocks noGrp="1"/>
          </p:cNvSpPr>
          <p:nvPr>
            <p:ph type="pic" sz="quarter" idx="14" hasCustomPrompt="1"/>
          </p:nvPr>
        </p:nvSpPr>
        <p:spPr>
          <a:xfrm>
            <a:off x="406399" y="2068343"/>
            <a:ext cx="2250000" cy="2250000"/>
          </a:xfrm>
        </p:spPr>
        <p:txBody>
          <a:bodyPr tIns="792000" anchor="ctr" anchorCtr="0"/>
          <a:lstStyle>
            <a:lvl1pPr marL="0" indent="0" algn="ctr">
              <a:spcBef>
                <a:spcPts val="0"/>
              </a:spcBef>
              <a:buFontTx/>
              <a:buNone/>
              <a:defRPr sz="1200">
                <a:solidFill>
                  <a:schemeClr val="tx1"/>
                </a:solidFill>
              </a:defRPr>
            </a:lvl1pPr>
          </a:lstStyle>
          <a:p>
            <a:r>
              <a:rPr lang="en-GB" sz="1200" kern="1200" noProof="0">
                <a:solidFill>
                  <a:schemeClr val="tx1"/>
                </a:solidFill>
                <a:effectLst/>
                <a:latin typeface="AA Zuehlke" pitchFamily="2" charset="0"/>
                <a:ea typeface="+mn-ea"/>
                <a:cs typeface="+mn-cs"/>
              </a:rPr>
              <a:t>Drag image to placeholder </a:t>
            </a:r>
            <a:br>
              <a:rPr lang="en-GB" sz="1200" kern="1200" noProof="0">
                <a:solidFill>
                  <a:schemeClr val="tx1"/>
                </a:solidFill>
                <a:effectLst/>
                <a:latin typeface="AA Zuehlke" pitchFamily="2" charset="0"/>
                <a:ea typeface="+mn-ea"/>
                <a:cs typeface="+mn-cs"/>
              </a:rPr>
            </a:br>
            <a:r>
              <a:rPr lang="en-GB" sz="1200" kern="1200" noProof="0">
                <a:solidFill>
                  <a:schemeClr val="tx1"/>
                </a:solidFill>
                <a:effectLst/>
                <a:latin typeface="AA Zuehlke" pitchFamily="2" charset="0"/>
                <a:ea typeface="+mn-ea"/>
                <a:cs typeface="+mn-cs"/>
              </a:rPr>
              <a:t>or add by clicking on icon</a:t>
            </a:r>
            <a:endParaRPr lang="en-GB" noProof="0"/>
          </a:p>
        </p:txBody>
      </p:sp>
      <p:sp>
        <p:nvSpPr>
          <p:cNvPr id="18" name="Text Placeholder 17">
            <a:extLst>
              <a:ext uri="{FF2B5EF4-FFF2-40B4-BE49-F238E27FC236}">
                <a16:creationId xmlns:a16="http://schemas.microsoft.com/office/drawing/2014/main" id="{590F8FCC-AAEB-4D57-92EA-A9D3AD0602FA}"/>
              </a:ext>
            </a:extLst>
          </p:cNvPr>
          <p:cNvSpPr>
            <a:spLocks noGrp="1"/>
          </p:cNvSpPr>
          <p:nvPr>
            <p:ph type="body" sz="quarter" idx="19" hasCustomPrompt="1"/>
          </p:nvPr>
        </p:nvSpPr>
        <p:spPr>
          <a:xfrm>
            <a:off x="3073288" y="2729680"/>
            <a:ext cx="8712313" cy="553998"/>
          </a:xfrm>
        </p:spPr>
        <p:txBody>
          <a:bodyPr>
            <a:noAutofit/>
          </a:bodyPr>
          <a:lstStyle>
            <a:lvl1pPr marL="0" indent="0">
              <a:lnSpc>
                <a:spcPct val="100000"/>
              </a:lnSpc>
              <a:spcBef>
                <a:spcPts val="0"/>
              </a:spcBef>
              <a:buFontTx/>
              <a:buNone/>
              <a:defRPr sz="1800">
                <a:solidFill>
                  <a:schemeClr val="tx1"/>
                </a:solidFill>
                <a:latin typeface="AA Zuehlke Medium" panose="02000603060000020004" pitchFamily="2" charset="0"/>
              </a:defRPr>
            </a:lvl1pPr>
            <a:lvl2pPr>
              <a:lnSpc>
                <a:spcPct val="100000"/>
              </a:lnSpc>
              <a:spcBef>
                <a:spcPts val="0"/>
              </a:spcBef>
              <a:defRPr sz="1600">
                <a:latin typeface="AA Zuehlke Medium" panose="02000603060000020004" pitchFamily="2" charset="0"/>
              </a:defRPr>
            </a:lvl2pPr>
            <a:lvl3pPr>
              <a:lnSpc>
                <a:spcPct val="100000"/>
              </a:lnSpc>
              <a:spcBef>
                <a:spcPts val="0"/>
              </a:spcBef>
              <a:defRPr sz="1600">
                <a:latin typeface="AA Zuehlke Medium" panose="02000603060000020004" pitchFamily="2" charset="0"/>
              </a:defRPr>
            </a:lvl3pPr>
            <a:lvl4pPr>
              <a:lnSpc>
                <a:spcPct val="100000"/>
              </a:lnSpc>
              <a:spcBef>
                <a:spcPts val="0"/>
              </a:spcBef>
              <a:defRPr sz="1600">
                <a:latin typeface="AA Zuehlke Medium" panose="02000603060000020004" pitchFamily="2" charset="0"/>
              </a:defRPr>
            </a:lvl4pPr>
            <a:lvl5pPr>
              <a:lnSpc>
                <a:spcPct val="100000"/>
              </a:lnSpc>
              <a:spcBef>
                <a:spcPts val="0"/>
              </a:spcBef>
              <a:defRPr sz="1600">
                <a:latin typeface="AA Zuehlke Medium" panose="02000603060000020004" pitchFamily="2" charset="0"/>
              </a:defRPr>
            </a:lvl5pPr>
          </a:lstStyle>
          <a:p>
            <a:pPr lvl="0"/>
            <a:r>
              <a:rPr lang="en-GB" noProof="0"/>
              <a:t>First Name Last Name</a:t>
            </a:r>
            <a:br>
              <a:rPr lang="en-GB" noProof="0"/>
            </a:br>
            <a:r>
              <a:rPr lang="en-GB" noProof="0"/>
              <a:t>Title</a:t>
            </a:r>
          </a:p>
        </p:txBody>
      </p:sp>
      <p:sp>
        <p:nvSpPr>
          <p:cNvPr id="19" name="Text Placeholder 17">
            <a:extLst>
              <a:ext uri="{FF2B5EF4-FFF2-40B4-BE49-F238E27FC236}">
                <a16:creationId xmlns:a16="http://schemas.microsoft.com/office/drawing/2014/main" id="{F30B571E-7B38-4D98-B85A-77E09DA0B2F6}"/>
              </a:ext>
            </a:extLst>
          </p:cNvPr>
          <p:cNvSpPr>
            <a:spLocks noGrp="1"/>
          </p:cNvSpPr>
          <p:nvPr>
            <p:ph type="body" sz="quarter" idx="20" hasCustomPrompt="1"/>
          </p:nvPr>
        </p:nvSpPr>
        <p:spPr>
          <a:xfrm>
            <a:off x="3073287" y="3278417"/>
            <a:ext cx="8712313" cy="1107996"/>
          </a:xfrm>
        </p:spPr>
        <p:txBody>
          <a:bodyPr>
            <a:noAutofit/>
          </a:bodyPr>
          <a:lstStyle>
            <a:lvl1pPr marL="0" indent="0">
              <a:lnSpc>
                <a:spcPct val="100000"/>
              </a:lnSpc>
              <a:spcBef>
                <a:spcPts val="0"/>
              </a:spcBef>
              <a:buFontTx/>
              <a:buNone/>
              <a:defRPr sz="1800">
                <a:solidFill>
                  <a:schemeClr val="tx1"/>
                </a:solidFill>
                <a:latin typeface="+mn-lt"/>
              </a:defRPr>
            </a:lvl1pPr>
            <a:lvl2pPr>
              <a:lnSpc>
                <a:spcPct val="100000"/>
              </a:lnSpc>
              <a:spcBef>
                <a:spcPts val="0"/>
              </a:spcBef>
              <a:defRPr sz="1600">
                <a:latin typeface="AA Zuehlke Medium" panose="02000603060000020004" pitchFamily="2" charset="0"/>
              </a:defRPr>
            </a:lvl2pPr>
            <a:lvl3pPr>
              <a:lnSpc>
                <a:spcPct val="100000"/>
              </a:lnSpc>
              <a:spcBef>
                <a:spcPts val="0"/>
              </a:spcBef>
              <a:defRPr sz="1600">
                <a:latin typeface="AA Zuehlke Medium" panose="02000603060000020004" pitchFamily="2" charset="0"/>
              </a:defRPr>
            </a:lvl3pPr>
            <a:lvl4pPr>
              <a:lnSpc>
                <a:spcPct val="100000"/>
              </a:lnSpc>
              <a:spcBef>
                <a:spcPts val="0"/>
              </a:spcBef>
              <a:defRPr sz="1600">
                <a:latin typeface="AA Zuehlke Medium" panose="02000603060000020004" pitchFamily="2" charset="0"/>
              </a:defRPr>
            </a:lvl4pPr>
            <a:lvl5pPr>
              <a:lnSpc>
                <a:spcPct val="100000"/>
              </a:lnSpc>
              <a:spcBef>
                <a:spcPts val="0"/>
              </a:spcBef>
              <a:defRPr sz="1600">
                <a:latin typeface="AA Zuehlke Medium" panose="02000603060000020004" pitchFamily="2" charset="0"/>
              </a:defRPr>
            </a:lvl5pPr>
          </a:lstStyle>
          <a:p>
            <a:pPr lvl="0"/>
            <a:r>
              <a:rPr lang="en-GB" noProof="0"/>
              <a:t>Phone</a:t>
            </a:r>
            <a:br>
              <a:rPr lang="en-GB" noProof="0"/>
            </a:br>
            <a:r>
              <a:rPr lang="en-GB" noProof="0"/>
              <a:t>E-Mail</a:t>
            </a:r>
            <a:br>
              <a:rPr lang="en-GB" noProof="0"/>
            </a:br>
            <a:r>
              <a:rPr lang="en-GB" noProof="0"/>
              <a:t>LinkedIn</a:t>
            </a:r>
            <a:br>
              <a:rPr lang="en-GB" noProof="0"/>
            </a:br>
            <a:r>
              <a:rPr lang="en-GB" noProof="0"/>
              <a:t>Twitter</a:t>
            </a:r>
          </a:p>
        </p:txBody>
      </p:sp>
      <p:pic>
        <p:nvPicPr>
          <p:cNvPr id="8" name="Logo">
            <a:extLst>
              <a:ext uri="{FF2B5EF4-FFF2-40B4-BE49-F238E27FC236}">
                <a16:creationId xmlns:a16="http://schemas.microsoft.com/office/drawing/2014/main" id="{DCF1DDF6-17A2-45CD-9AA3-91B56041285F}"/>
              </a:ext>
            </a:extLst>
          </p:cNvPr>
          <p:cNvPicPr>
            <a:picLocks/>
          </p:cNvPicPr>
          <p:nvPr userDrawn="1">
            <p:custDataLst>
              <p:tags r:id="rId1"/>
            </p:custDataLst>
          </p:nvPr>
        </p:nvPicPr>
        <p:blipFill>
          <a:blip r:embed="rId3">
            <a:extLst>
              <a:ext uri="{28A0092B-C50C-407E-A947-70E740481C1C}">
                <a14:useLocalDpi xmlns:a14="http://schemas.microsoft.com/office/drawing/2010/main" val="0"/>
              </a:ext>
            </a:extLst>
          </a:blip>
          <a:stretch>
            <a:fillRect/>
          </a:stretch>
        </p:blipFill>
        <p:spPr>
          <a:xfrm>
            <a:off x="9254531" y="406400"/>
            <a:ext cx="1018800" cy="1018800"/>
          </a:xfrm>
          <a:prstGeom prst="rect">
            <a:avLst/>
          </a:prstGeom>
        </p:spPr>
      </p:pic>
    </p:spTree>
    <p:extLst>
      <p:ext uri="{BB962C8B-B14F-4D97-AF65-F5344CB8AC3E}">
        <p14:creationId xmlns:p14="http://schemas.microsoft.com/office/powerpoint/2010/main" val="2444114595"/>
      </p:ext>
    </p:extLst>
  </p:cSld>
  <p:clrMapOvr>
    <a:masterClrMapping/>
  </p:clrMapOvr>
  <p:extLst>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Slide big" preserve="1" userDrawn="1">
  <p:cSld name="Title Slide bi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406401" y="5061216"/>
            <a:ext cx="11379199" cy="1390384"/>
          </a:xfrm>
        </p:spPr>
        <p:txBody>
          <a:bodyPr/>
          <a:lstStyle>
            <a:lvl1pPr>
              <a:defRPr sz="4800">
                <a:solidFill>
                  <a:schemeClr val="tx1"/>
                </a:solidFill>
              </a:defRPr>
            </a:lvl1pPr>
          </a:lstStyle>
          <a:p>
            <a:r>
              <a:rPr lang="en-GB" noProof="0"/>
              <a:t>Add title</a:t>
            </a:r>
          </a:p>
        </p:txBody>
      </p:sp>
      <p:sp>
        <p:nvSpPr>
          <p:cNvPr id="8" name="Picture Placeholder 7"/>
          <p:cNvSpPr>
            <a:spLocks noGrp="1"/>
          </p:cNvSpPr>
          <p:nvPr>
            <p:ph type="pic" sz="quarter" idx="13" hasCustomPrompt="1"/>
          </p:nvPr>
        </p:nvSpPr>
        <p:spPr>
          <a:xfrm>
            <a:off x="406401" y="406400"/>
            <a:ext cx="11379199" cy="4431135"/>
          </a:xfrm>
        </p:spPr>
        <p:txBody>
          <a:bodyPr tIns="720000" anchor="ctr"/>
          <a:lstStyle>
            <a:lvl1pPr marL="0" indent="0" algn="ctr">
              <a:buFontTx/>
              <a:buNone/>
              <a:defRPr>
                <a:solidFill>
                  <a:schemeClr val="tx1"/>
                </a:solidFill>
              </a:defRPr>
            </a:lvl1pPr>
          </a:lstStyle>
          <a:p>
            <a:r>
              <a:rPr lang="en-GB" sz="2400" kern="1200" noProof="0">
                <a:solidFill>
                  <a:schemeClr val="tx1"/>
                </a:solidFill>
                <a:effectLst/>
                <a:latin typeface="AA Zuehlke" pitchFamily="2" charset="0"/>
                <a:ea typeface="+mn-ea"/>
                <a:cs typeface="+mn-cs"/>
              </a:rPr>
              <a:t>Drag image to placeholder or add by clicking on icon</a:t>
            </a:r>
            <a:endParaRPr lang="en-GB" noProof="0"/>
          </a:p>
        </p:txBody>
      </p:sp>
      <p:sp>
        <p:nvSpPr>
          <p:cNvPr id="4" name="Text Placeholder 3">
            <a:extLst>
              <a:ext uri="{FF2B5EF4-FFF2-40B4-BE49-F238E27FC236}">
                <a16:creationId xmlns:a16="http://schemas.microsoft.com/office/drawing/2014/main" id="{65ECECA6-9198-43E1-9D84-84732DF30AE9}"/>
              </a:ext>
            </a:extLst>
          </p:cNvPr>
          <p:cNvSpPr>
            <a:spLocks noGrp="1"/>
          </p:cNvSpPr>
          <p:nvPr>
            <p:ph type="body" sz="quarter" idx="14" hasCustomPrompt="1"/>
          </p:nvPr>
        </p:nvSpPr>
        <p:spPr>
          <a:xfrm>
            <a:off x="9254531" y="406400"/>
            <a:ext cx="1018800" cy="1018800"/>
          </a:xfrm>
          <a:blipFill dpi="0" rotWithShape="1">
            <a:blip r:embed="rId2">
              <a:extLst>
                <a:ext uri="{28A0092B-C50C-407E-A947-70E740481C1C}">
                  <a14:useLocalDpi xmlns:a14="http://schemas.microsoft.com/office/drawing/2010/main" val="0"/>
                </a:ext>
              </a:extLst>
            </a:blip>
            <a:srcRect/>
            <a:stretch>
              <a:fillRect/>
            </a:stretch>
          </a:blipFill>
        </p:spPr>
        <p:txBody>
          <a:bodyPr wrap="none"/>
          <a:lstStyle>
            <a:lvl1pPr marL="0" indent="0">
              <a:lnSpc>
                <a:spcPct val="100000"/>
              </a:lnSpc>
              <a:spcBef>
                <a:spcPts val="0"/>
              </a:spcBef>
              <a:buFontTx/>
              <a:buNone/>
              <a:defRPr sz="100"/>
            </a:lvl1pPr>
            <a:lvl2pPr marL="360362" indent="0">
              <a:lnSpc>
                <a:spcPct val="100000"/>
              </a:lnSpc>
              <a:spcBef>
                <a:spcPts val="0"/>
              </a:spcBef>
              <a:buFontTx/>
              <a:buNone/>
              <a:defRPr sz="600"/>
            </a:lvl2pPr>
            <a:lvl3pPr marL="628650" indent="0">
              <a:lnSpc>
                <a:spcPct val="100000"/>
              </a:lnSpc>
              <a:spcBef>
                <a:spcPts val="0"/>
              </a:spcBef>
              <a:buFontTx/>
              <a:buNone/>
              <a:defRPr sz="600"/>
            </a:lvl3pPr>
            <a:lvl4pPr marL="898525" indent="0">
              <a:lnSpc>
                <a:spcPct val="100000"/>
              </a:lnSpc>
              <a:spcBef>
                <a:spcPts val="0"/>
              </a:spcBef>
              <a:buFontTx/>
              <a:buNone/>
              <a:defRPr sz="600"/>
            </a:lvl4pPr>
            <a:lvl5pPr marL="1170000" indent="0">
              <a:lnSpc>
                <a:spcPct val="100000"/>
              </a:lnSpc>
              <a:spcBef>
                <a:spcPts val="0"/>
              </a:spcBef>
              <a:buFontTx/>
              <a:buNone/>
              <a:defRPr sz="600"/>
            </a:lvl5pPr>
          </a:lstStyle>
          <a:p>
            <a:pPr lvl="0"/>
            <a:r>
              <a:rPr lang="en-GB" noProof="0"/>
              <a:t> </a:t>
            </a:r>
          </a:p>
        </p:txBody>
      </p:sp>
    </p:spTree>
    <p:extLst>
      <p:ext uri="{BB962C8B-B14F-4D97-AF65-F5344CB8AC3E}">
        <p14:creationId xmlns:p14="http://schemas.microsoft.com/office/powerpoint/2010/main" val="10263514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Closing Slide with Image" preserve="1" userDrawn="1">
  <p:cSld name="Closing Slide with Image">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6A65BA94-9D2B-4241-939C-EF7F8606D083}"/>
              </a:ext>
            </a:extLst>
          </p:cNvPr>
          <p:cNvSpPr>
            <a:spLocks noGrp="1"/>
          </p:cNvSpPr>
          <p:nvPr>
            <p:ph type="pic" sz="quarter" idx="14" hasCustomPrompt="1"/>
          </p:nvPr>
        </p:nvSpPr>
        <p:spPr>
          <a:xfrm>
            <a:off x="6564281" y="2068343"/>
            <a:ext cx="2250000" cy="2250000"/>
          </a:xfrm>
        </p:spPr>
        <p:txBody>
          <a:bodyPr tIns="792000" anchor="ctr" anchorCtr="0"/>
          <a:lstStyle>
            <a:lvl1pPr marL="0" indent="0" algn="ctr">
              <a:spcBef>
                <a:spcPts val="0"/>
              </a:spcBef>
              <a:buFontTx/>
              <a:buNone/>
              <a:defRPr sz="1200">
                <a:solidFill>
                  <a:schemeClr val="tx1"/>
                </a:solidFill>
              </a:defRPr>
            </a:lvl1pPr>
          </a:lstStyle>
          <a:p>
            <a:r>
              <a:rPr lang="en-GB" sz="1200" kern="1200" noProof="0">
                <a:solidFill>
                  <a:schemeClr val="tx1"/>
                </a:solidFill>
                <a:effectLst/>
                <a:latin typeface="AA Zuehlke" pitchFamily="2" charset="0"/>
                <a:ea typeface="+mn-ea"/>
                <a:cs typeface="+mn-cs"/>
              </a:rPr>
              <a:t>Drag image to placeholder </a:t>
            </a:r>
            <a:br>
              <a:rPr lang="en-GB" sz="1200" kern="1200" noProof="0">
                <a:solidFill>
                  <a:schemeClr val="tx1"/>
                </a:solidFill>
                <a:effectLst/>
                <a:latin typeface="AA Zuehlke" pitchFamily="2" charset="0"/>
                <a:ea typeface="+mn-ea"/>
                <a:cs typeface="+mn-cs"/>
              </a:rPr>
            </a:br>
            <a:r>
              <a:rPr lang="en-GB" sz="1200" kern="1200" noProof="0">
                <a:solidFill>
                  <a:schemeClr val="tx1"/>
                </a:solidFill>
                <a:effectLst/>
                <a:latin typeface="AA Zuehlke" pitchFamily="2" charset="0"/>
                <a:ea typeface="+mn-ea"/>
                <a:cs typeface="+mn-cs"/>
              </a:rPr>
              <a:t>or add by clicking on icon</a:t>
            </a:r>
            <a:endParaRPr lang="en-GB" noProof="0"/>
          </a:p>
        </p:txBody>
      </p:sp>
      <p:sp>
        <p:nvSpPr>
          <p:cNvPr id="18" name="Text Placeholder 17">
            <a:extLst>
              <a:ext uri="{FF2B5EF4-FFF2-40B4-BE49-F238E27FC236}">
                <a16:creationId xmlns:a16="http://schemas.microsoft.com/office/drawing/2014/main" id="{590F8FCC-AAEB-4D57-92EA-A9D3AD0602FA}"/>
              </a:ext>
            </a:extLst>
          </p:cNvPr>
          <p:cNvSpPr>
            <a:spLocks noGrp="1"/>
          </p:cNvSpPr>
          <p:nvPr>
            <p:ph type="body" sz="quarter" idx="19" hasCustomPrompt="1"/>
          </p:nvPr>
        </p:nvSpPr>
        <p:spPr>
          <a:xfrm>
            <a:off x="6564280" y="4546295"/>
            <a:ext cx="5221319" cy="553998"/>
          </a:xfrm>
        </p:spPr>
        <p:txBody>
          <a:bodyPr>
            <a:noAutofit/>
          </a:bodyPr>
          <a:lstStyle>
            <a:lvl1pPr marL="0" indent="0">
              <a:lnSpc>
                <a:spcPct val="100000"/>
              </a:lnSpc>
              <a:spcBef>
                <a:spcPts val="0"/>
              </a:spcBef>
              <a:buFontTx/>
              <a:buNone/>
              <a:defRPr sz="1800">
                <a:solidFill>
                  <a:schemeClr val="tx1"/>
                </a:solidFill>
                <a:latin typeface="AA Zuehlke Medium" panose="02000603060000020004" pitchFamily="2" charset="0"/>
              </a:defRPr>
            </a:lvl1pPr>
            <a:lvl2pPr>
              <a:lnSpc>
                <a:spcPct val="100000"/>
              </a:lnSpc>
              <a:spcBef>
                <a:spcPts val="0"/>
              </a:spcBef>
              <a:defRPr sz="1600">
                <a:latin typeface="AA Zuehlke Medium" panose="02000603060000020004" pitchFamily="2" charset="0"/>
              </a:defRPr>
            </a:lvl2pPr>
            <a:lvl3pPr>
              <a:lnSpc>
                <a:spcPct val="100000"/>
              </a:lnSpc>
              <a:spcBef>
                <a:spcPts val="0"/>
              </a:spcBef>
              <a:defRPr sz="1600">
                <a:latin typeface="AA Zuehlke Medium" panose="02000603060000020004" pitchFamily="2" charset="0"/>
              </a:defRPr>
            </a:lvl3pPr>
            <a:lvl4pPr>
              <a:lnSpc>
                <a:spcPct val="100000"/>
              </a:lnSpc>
              <a:spcBef>
                <a:spcPts val="0"/>
              </a:spcBef>
              <a:defRPr sz="1600">
                <a:latin typeface="AA Zuehlke Medium" panose="02000603060000020004" pitchFamily="2" charset="0"/>
              </a:defRPr>
            </a:lvl4pPr>
            <a:lvl5pPr>
              <a:lnSpc>
                <a:spcPct val="100000"/>
              </a:lnSpc>
              <a:spcBef>
                <a:spcPts val="0"/>
              </a:spcBef>
              <a:defRPr sz="1600">
                <a:latin typeface="AA Zuehlke Medium" panose="02000603060000020004" pitchFamily="2" charset="0"/>
              </a:defRPr>
            </a:lvl5pPr>
          </a:lstStyle>
          <a:p>
            <a:pPr lvl="0"/>
            <a:r>
              <a:rPr lang="en-GB" noProof="0"/>
              <a:t>First Name Last Name</a:t>
            </a:r>
            <a:br>
              <a:rPr lang="en-GB" noProof="0"/>
            </a:br>
            <a:r>
              <a:rPr lang="en-GB" noProof="0"/>
              <a:t>Title</a:t>
            </a:r>
          </a:p>
        </p:txBody>
      </p:sp>
      <p:sp>
        <p:nvSpPr>
          <p:cNvPr id="19" name="Text Placeholder 17">
            <a:extLst>
              <a:ext uri="{FF2B5EF4-FFF2-40B4-BE49-F238E27FC236}">
                <a16:creationId xmlns:a16="http://schemas.microsoft.com/office/drawing/2014/main" id="{F30B571E-7B38-4D98-B85A-77E09DA0B2F6}"/>
              </a:ext>
            </a:extLst>
          </p:cNvPr>
          <p:cNvSpPr>
            <a:spLocks noGrp="1"/>
          </p:cNvSpPr>
          <p:nvPr>
            <p:ph type="body" sz="quarter" idx="20" hasCustomPrompt="1"/>
          </p:nvPr>
        </p:nvSpPr>
        <p:spPr>
          <a:xfrm>
            <a:off x="6564280" y="5095032"/>
            <a:ext cx="5221319" cy="1356568"/>
          </a:xfrm>
        </p:spPr>
        <p:txBody>
          <a:bodyPr>
            <a:noAutofit/>
          </a:bodyPr>
          <a:lstStyle>
            <a:lvl1pPr marL="0" indent="0">
              <a:lnSpc>
                <a:spcPct val="100000"/>
              </a:lnSpc>
              <a:spcBef>
                <a:spcPts val="0"/>
              </a:spcBef>
              <a:buFontTx/>
              <a:buNone/>
              <a:defRPr sz="1800">
                <a:solidFill>
                  <a:schemeClr val="tx1"/>
                </a:solidFill>
                <a:latin typeface="+mn-lt"/>
              </a:defRPr>
            </a:lvl1pPr>
            <a:lvl2pPr>
              <a:lnSpc>
                <a:spcPct val="100000"/>
              </a:lnSpc>
              <a:spcBef>
                <a:spcPts val="0"/>
              </a:spcBef>
              <a:defRPr sz="1600">
                <a:latin typeface="AA Zuehlke Medium" panose="02000603060000020004" pitchFamily="2" charset="0"/>
              </a:defRPr>
            </a:lvl2pPr>
            <a:lvl3pPr>
              <a:lnSpc>
                <a:spcPct val="100000"/>
              </a:lnSpc>
              <a:spcBef>
                <a:spcPts val="0"/>
              </a:spcBef>
              <a:defRPr sz="1600">
                <a:latin typeface="AA Zuehlke Medium" panose="02000603060000020004" pitchFamily="2" charset="0"/>
              </a:defRPr>
            </a:lvl3pPr>
            <a:lvl4pPr>
              <a:lnSpc>
                <a:spcPct val="100000"/>
              </a:lnSpc>
              <a:spcBef>
                <a:spcPts val="0"/>
              </a:spcBef>
              <a:defRPr sz="1600">
                <a:latin typeface="AA Zuehlke Medium" panose="02000603060000020004" pitchFamily="2" charset="0"/>
              </a:defRPr>
            </a:lvl4pPr>
            <a:lvl5pPr>
              <a:lnSpc>
                <a:spcPct val="100000"/>
              </a:lnSpc>
              <a:spcBef>
                <a:spcPts val="0"/>
              </a:spcBef>
              <a:defRPr sz="1600">
                <a:latin typeface="AA Zuehlke Medium" panose="02000603060000020004" pitchFamily="2" charset="0"/>
              </a:defRPr>
            </a:lvl5pPr>
          </a:lstStyle>
          <a:p>
            <a:pPr lvl="0"/>
            <a:r>
              <a:rPr lang="en-GB" noProof="0"/>
              <a:t>Phone</a:t>
            </a:r>
            <a:br>
              <a:rPr lang="en-GB" noProof="0"/>
            </a:br>
            <a:r>
              <a:rPr lang="en-GB" noProof="0"/>
              <a:t>E-Mail</a:t>
            </a:r>
            <a:br>
              <a:rPr lang="en-GB" noProof="0"/>
            </a:br>
            <a:r>
              <a:rPr lang="en-GB" noProof="0"/>
              <a:t>LinkedIn</a:t>
            </a:r>
            <a:br>
              <a:rPr lang="en-GB" noProof="0"/>
            </a:br>
            <a:r>
              <a:rPr lang="en-GB" noProof="0"/>
              <a:t>Twitter</a:t>
            </a:r>
          </a:p>
        </p:txBody>
      </p:sp>
      <p:sp>
        <p:nvSpPr>
          <p:cNvPr id="10" name="Bildplatzhalter 4">
            <a:extLst>
              <a:ext uri="{FF2B5EF4-FFF2-40B4-BE49-F238E27FC236}">
                <a16:creationId xmlns:a16="http://schemas.microsoft.com/office/drawing/2014/main" id="{D7EF675D-338D-4993-AD9E-F4A5866E09D5}"/>
              </a:ext>
            </a:extLst>
          </p:cNvPr>
          <p:cNvSpPr>
            <a:spLocks noGrp="1"/>
          </p:cNvSpPr>
          <p:nvPr>
            <p:ph type="pic" sz="quarter" idx="10" hasCustomPrompt="1"/>
          </p:nvPr>
        </p:nvSpPr>
        <p:spPr>
          <a:xfrm>
            <a:off x="406401" y="406400"/>
            <a:ext cx="5783629" cy="6045200"/>
          </a:xfrm>
        </p:spPr>
        <p:txBody>
          <a:bodyPr tIns="1080000" bIns="0" anchor="ctr"/>
          <a:lstStyle>
            <a:lvl1pPr marL="0" indent="0" algn="ctr">
              <a:spcBef>
                <a:spcPts val="0"/>
              </a:spcBef>
              <a:buFontTx/>
              <a:buNone/>
              <a:defRPr>
                <a:solidFill>
                  <a:schemeClr val="tx1"/>
                </a:solidFill>
              </a:defRPr>
            </a:lvl1pPr>
          </a:lstStyle>
          <a:p>
            <a:r>
              <a:rPr lang="en-GB" sz="2400" kern="1200" noProof="0">
                <a:solidFill>
                  <a:schemeClr val="tx1"/>
                </a:solidFill>
                <a:effectLst/>
                <a:latin typeface="AA Zuehlke" pitchFamily="2" charset="0"/>
                <a:ea typeface="+mn-ea"/>
                <a:cs typeface="+mn-cs"/>
              </a:rPr>
              <a:t>Drag image to placeholder </a:t>
            </a:r>
            <a:br>
              <a:rPr lang="en-GB" sz="2400" kern="1200" noProof="0">
                <a:solidFill>
                  <a:schemeClr val="tx1"/>
                </a:solidFill>
                <a:effectLst/>
                <a:latin typeface="AA Zuehlke" pitchFamily="2" charset="0"/>
                <a:ea typeface="+mn-ea"/>
                <a:cs typeface="+mn-cs"/>
              </a:rPr>
            </a:br>
            <a:r>
              <a:rPr lang="en-GB" sz="2400" kern="1200" noProof="0">
                <a:solidFill>
                  <a:schemeClr val="tx1"/>
                </a:solidFill>
                <a:effectLst/>
                <a:latin typeface="AA Zuehlke" pitchFamily="2" charset="0"/>
                <a:ea typeface="+mn-ea"/>
                <a:cs typeface="+mn-cs"/>
              </a:rPr>
              <a:t>or add by clicking on icon</a:t>
            </a:r>
            <a:endParaRPr lang="en-GB" noProof="0"/>
          </a:p>
        </p:txBody>
      </p:sp>
      <p:pic>
        <p:nvPicPr>
          <p:cNvPr id="7" name="Logo">
            <a:extLst>
              <a:ext uri="{FF2B5EF4-FFF2-40B4-BE49-F238E27FC236}">
                <a16:creationId xmlns:a16="http://schemas.microsoft.com/office/drawing/2014/main" id="{C0BC8DD0-9369-41ED-AB35-1CE3C39B2F24}"/>
              </a:ext>
            </a:extLst>
          </p:cNvPr>
          <p:cNvPicPr>
            <a:picLocks/>
          </p:cNvPicPr>
          <p:nvPr userDrawn="1">
            <p:custDataLst>
              <p:tags r:id="rId1"/>
            </p:custDataLst>
          </p:nvPr>
        </p:nvPicPr>
        <p:blipFill>
          <a:blip r:embed="rId3">
            <a:extLst>
              <a:ext uri="{28A0092B-C50C-407E-A947-70E740481C1C}">
                <a14:useLocalDpi xmlns:a14="http://schemas.microsoft.com/office/drawing/2010/main" val="0"/>
              </a:ext>
            </a:extLst>
          </a:blip>
          <a:stretch>
            <a:fillRect/>
          </a:stretch>
        </p:blipFill>
        <p:spPr>
          <a:xfrm>
            <a:off x="9254531" y="406400"/>
            <a:ext cx="1018800" cy="1018800"/>
          </a:xfrm>
          <a:prstGeom prst="rect">
            <a:avLst/>
          </a:prstGeom>
        </p:spPr>
      </p:pic>
    </p:spTree>
    <p:extLst>
      <p:ext uri="{BB962C8B-B14F-4D97-AF65-F5344CB8AC3E}">
        <p14:creationId xmlns:p14="http://schemas.microsoft.com/office/powerpoint/2010/main" val="915723235"/>
      </p:ext>
    </p:extLst>
  </p:cSld>
  <p:clrMapOvr>
    <a:masterClrMapping/>
  </p:clrMapOvr>
  <p:extLst>
    <p:ext uri="{DCECCB84-F9BA-43D5-87BE-67443E8EF086}">
      <p15:sldGuideLst xmlns:p15="http://schemas.microsoft.com/office/powerpoint/2012/main"/>
    </p:ext>
  </p:extLst>
</p:sldLayout>
</file>

<file path=ppt/slideLayouts/slideLayout21.xml><?xml version="1.0" encoding="utf-8"?>
<p:sldLayout xmlns:a="http://schemas.openxmlformats.org/drawingml/2006/main" xmlns:r="http://schemas.openxmlformats.org/officeDocument/2006/relationships" xmlns:p="http://schemas.openxmlformats.org/presentationml/2006/main" matchingName="Closing Slide with Text" preserve="1" userDrawn="1">
  <p:cSld name="Closing Slide with Text">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6A65BA94-9D2B-4241-939C-EF7F8606D083}"/>
              </a:ext>
            </a:extLst>
          </p:cNvPr>
          <p:cNvSpPr>
            <a:spLocks noGrp="1"/>
          </p:cNvSpPr>
          <p:nvPr>
            <p:ph type="pic" sz="quarter" idx="14" hasCustomPrompt="1"/>
          </p:nvPr>
        </p:nvSpPr>
        <p:spPr>
          <a:xfrm>
            <a:off x="6564281" y="2068343"/>
            <a:ext cx="2250000" cy="2250000"/>
          </a:xfrm>
        </p:spPr>
        <p:txBody>
          <a:bodyPr tIns="792000" anchor="ctr" anchorCtr="0"/>
          <a:lstStyle>
            <a:lvl1pPr marL="0" indent="0" algn="ctr">
              <a:spcBef>
                <a:spcPts val="0"/>
              </a:spcBef>
              <a:buFontTx/>
              <a:buNone/>
              <a:defRPr sz="1200">
                <a:solidFill>
                  <a:schemeClr val="tx1"/>
                </a:solidFill>
              </a:defRPr>
            </a:lvl1pPr>
          </a:lstStyle>
          <a:p>
            <a:r>
              <a:rPr lang="en-GB" sz="1200" kern="1200" noProof="0">
                <a:solidFill>
                  <a:schemeClr val="tx1"/>
                </a:solidFill>
                <a:effectLst/>
                <a:latin typeface="AA Zuehlke" pitchFamily="2" charset="0"/>
                <a:ea typeface="+mn-ea"/>
                <a:cs typeface="+mn-cs"/>
              </a:rPr>
              <a:t>Drag image to placeholder </a:t>
            </a:r>
            <a:br>
              <a:rPr lang="en-GB" sz="1200" kern="1200" noProof="0">
                <a:solidFill>
                  <a:schemeClr val="tx1"/>
                </a:solidFill>
                <a:effectLst/>
                <a:latin typeface="AA Zuehlke" pitchFamily="2" charset="0"/>
                <a:ea typeface="+mn-ea"/>
                <a:cs typeface="+mn-cs"/>
              </a:rPr>
            </a:br>
            <a:r>
              <a:rPr lang="en-GB" sz="1200" kern="1200" noProof="0">
                <a:solidFill>
                  <a:schemeClr val="tx1"/>
                </a:solidFill>
                <a:effectLst/>
                <a:latin typeface="AA Zuehlke" pitchFamily="2" charset="0"/>
                <a:ea typeface="+mn-ea"/>
                <a:cs typeface="+mn-cs"/>
              </a:rPr>
              <a:t>or add by clicking on icon</a:t>
            </a:r>
            <a:endParaRPr lang="en-GB" noProof="0"/>
          </a:p>
        </p:txBody>
      </p:sp>
      <p:sp>
        <p:nvSpPr>
          <p:cNvPr id="18" name="Text Placeholder 17">
            <a:extLst>
              <a:ext uri="{FF2B5EF4-FFF2-40B4-BE49-F238E27FC236}">
                <a16:creationId xmlns:a16="http://schemas.microsoft.com/office/drawing/2014/main" id="{590F8FCC-AAEB-4D57-92EA-A9D3AD0602FA}"/>
              </a:ext>
            </a:extLst>
          </p:cNvPr>
          <p:cNvSpPr>
            <a:spLocks noGrp="1"/>
          </p:cNvSpPr>
          <p:nvPr>
            <p:ph type="body" sz="quarter" idx="19" hasCustomPrompt="1"/>
          </p:nvPr>
        </p:nvSpPr>
        <p:spPr>
          <a:xfrm>
            <a:off x="6564280" y="4546295"/>
            <a:ext cx="5221319" cy="553998"/>
          </a:xfrm>
        </p:spPr>
        <p:txBody>
          <a:bodyPr>
            <a:noAutofit/>
          </a:bodyPr>
          <a:lstStyle>
            <a:lvl1pPr marL="0" indent="0">
              <a:lnSpc>
                <a:spcPct val="100000"/>
              </a:lnSpc>
              <a:spcBef>
                <a:spcPts val="0"/>
              </a:spcBef>
              <a:buFontTx/>
              <a:buNone/>
              <a:defRPr sz="1800">
                <a:solidFill>
                  <a:schemeClr val="tx1"/>
                </a:solidFill>
                <a:latin typeface="AA Zuehlke Medium" panose="02000603060000020004" pitchFamily="2" charset="0"/>
              </a:defRPr>
            </a:lvl1pPr>
            <a:lvl2pPr>
              <a:lnSpc>
                <a:spcPct val="100000"/>
              </a:lnSpc>
              <a:spcBef>
                <a:spcPts val="0"/>
              </a:spcBef>
              <a:defRPr sz="1600">
                <a:latin typeface="AA Zuehlke Medium" panose="02000603060000020004" pitchFamily="2" charset="0"/>
              </a:defRPr>
            </a:lvl2pPr>
            <a:lvl3pPr>
              <a:lnSpc>
                <a:spcPct val="100000"/>
              </a:lnSpc>
              <a:spcBef>
                <a:spcPts val="0"/>
              </a:spcBef>
              <a:defRPr sz="1600">
                <a:latin typeface="AA Zuehlke Medium" panose="02000603060000020004" pitchFamily="2" charset="0"/>
              </a:defRPr>
            </a:lvl3pPr>
            <a:lvl4pPr>
              <a:lnSpc>
                <a:spcPct val="100000"/>
              </a:lnSpc>
              <a:spcBef>
                <a:spcPts val="0"/>
              </a:spcBef>
              <a:defRPr sz="1600">
                <a:latin typeface="AA Zuehlke Medium" panose="02000603060000020004" pitchFamily="2" charset="0"/>
              </a:defRPr>
            </a:lvl4pPr>
            <a:lvl5pPr>
              <a:lnSpc>
                <a:spcPct val="100000"/>
              </a:lnSpc>
              <a:spcBef>
                <a:spcPts val="0"/>
              </a:spcBef>
              <a:defRPr sz="1600">
                <a:latin typeface="AA Zuehlke Medium" panose="02000603060000020004" pitchFamily="2" charset="0"/>
              </a:defRPr>
            </a:lvl5pPr>
          </a:lstStyle>
          <a:p>
            <a:pPr lvl="0"/>
            <a:r>
              <a:rPr lang="en-GB" noProof="0"/>
              <a:t>First Name Last Name</a:t>
            </a:r>
            <a:br>
              <a:rPr lang="en-GB" noProof="0"/>
            </a:br>
            <a:r>
              <a:rPr lang="en-GB" noProof="0"/>
              <a:t>Title</a:t>
            </a:r>
          </a:p>
        </p:txBody>
      </p:sp>
      <p:sp>
        <p:nvSpPr>
          <p:cNvPr id="19" name="Text Placeholder 17">
            <a:extLst>
              <a:ext uri="{FF2B5EF4-FFF2-40B4-BE49-F238E27FC236}">
                <a16:creationId xmlns:a16="http://schemas.microsoft.com/office/drawing/2014/main" id="{F30B571E-7B38-4D98-B85A-77E09DA0B2F6}"/>
              </a:ext>
            </a:extLst>
          </p:cNvPr>
          <p:cNvSpPr>
            <a:spLocks noGrp="1"/>
          </p:cNvSpPr>
          <p:nvPr>
            <p:ph type="body" sz="quarter" idx="20" hasCustomPrompt="1"/>
          </p:nvPr>
        </p:nvSpPr>
        <p:spPr>
          <a:xfrm>
            <a:off x="6564280" y="5095032"/>
            <a:ext cx="5221319" cy="1356568"/>
          </a:xfrm>
        </p:spPr>
        <p:txBody>
          <a:bodyPr>
            <a:noAutofit/>
          </a:bodyPr>
          <a:lstStyle>
            <a:lvl1pPr marL="0" indent="0">
              <a:lnSpc>
                <a:spcPct val="100000"/>
              </a:lnSpc>
              <a:spcBef>
                <a:spcPts val="0"/>
              </a:spcBef>
              <a:buFontTx/>
              <a:buNone/>
              <a:defRPr sz="1800">
                <a:solidFill>
                  <a:schemeClr val="tx1"/>
                </a:solidFill>
                <a:latin typeface="+mn-lt"/>
              </a:defRPr>
            </a:lvl1pPr>
            <a:lvl2pPr>
              <a:lnSpc>
                <a:spcPct val="100000"/>
              </a:lnSpc>
              <a:spcBef>
                <a:spcPts val="0"/>
              </a:spcBef>
              <a:defRPr sz="1600">
                <a:latin typeface="AA Zuehlke Medium" panose="02000603060000020004" pitchFamily="2" charset="0"/>
              </a:defRPr>
            </a:lvl2pPr>
            <a:lvl3pPr>
              <a:lnSpc>
                <a:spcPct val="100000"/>
              </a:lnSpc>
              <a:spcBef>
                <a:spcPts val="0"/>
              </a:spcBef>
              <a:defRPr sz="1600">
                <a:latin typeface="AA Zuehlke Medium" panose="02000603060000020004" pitchFamily="2" charset="0"/>
              </a:defRPr>
            </a:lvl3pPr>
            <a:lvl4pPr>
              <a:lnSpc>
                <a:spcPct val="100000"/>
              </a:lnSpc>
              <a:spcBef>
                <a:spcPts val="0"/>
              </a:spcBef>
              <a:defRPr sz="1600">
                <a:latin typeface="AA Zuehlke Medium" panose="02000603060000020004" pitchFamily="2" charset="0"/>
              </a:defRPr>
            </a:lvl4pPr>
            <a:lvl5pPr>
              <a:lnSpc>
                <a:spcPct val="100000"/>
              </a:lnSpc>
              <a:spcBef>
                <a:spcPts val="0"/>
              </a:spcBef>
              <a:defRPr sz="1600">
                <a:latin typeface="AA Zuehlke Medium" panose="02000603060000020004" pitchFamily="2" charset="0"/>
              </a:defRPr>
            </a:lvl5pPr>
          </a:lstStyle>
          <a:p>
            <a:pPr lvl="0"/>
            <a:r>
              <a:rPr lang="en-GB" noProof="0"/>
              <a:t>Phone</a:t>
            </a:r>
            <a:br>
              <a:rPr lang="en-GB" noProof="0"/>
            </a:br>
            <a:r>
              <a:rPr lang="en-GB" noProof="0"/>
              <a:t>E-Mail</a:t>
            </a:r>
            <a:br>
              <a:rPr lang="en-GB" noProof="0"/>
            </a:br>
            <a:r>
              <a:rPr lang="en-GB" noProof="0"/>
              <a:t>LinkedIn</a:t>
            </a:r>
            <a:br>
              <a:rPr lang="en-GB" noProof="0"/>
            </a:br>
            <a:r>
              <a:rPr lang="en-GB" noProof="0"/>
              <a:t>Twitter</a:t>
            </a:r>
          </a:p>
        </p:txBody>
      </p:sp>
      <p:sp>
        <p:nvSpPr>
          <p:cNvPr id="7" name="Rechteck 7">
            <a:extLst>
              <a:ext uri="{FF2B5EF4-FFF2-40B4-BE49-F238E27FC236}">
                <a16:creationId xmlns:a16="http://schemas.microsoft.com/office/drawing/2014/main" id="{8B5291E0-BC2E-43F2-A2C6-081202264C88}"/>
              </a:ext>
            </a:extLst>
          </p:cNvPr>
          <p:cNvSpPr>
            <a:spLocks/>
          </p:cNvSpPr>
          <p:nvPr userDrawn="1"/>
        </p:nvSpPr>
        <p:spPr>
          <a:xfrm>
            <a:off x="406401" y="406400"/>
            <a:ext cx="5783629" cy="6045200"/>
          </a:xfrm>
          <a:prstGeom prst="rect">
            <a:avLst/>
          </a:prstGeom>
          <a:solidFill>
            <a:srgbClr val="FF9900"/>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200" noProof="0">
              <a:latin typeface="AA Zuehlke" pitchFamily="2" charset="0"/>
            </a:endParaRPr>
          </a:p>
        </p:txBody>
      </p:sp>
      <p:sp>
        <p:nvSpPr>
          <p:cNvPr id="8" name="Textplatzhalter 8">
            <a:extLst>
              <a:ext uri="{FF2B5EF4-FFF2-40B4-BE49-F238E27FC236}">
                <a16:creationId xmlns:a16="http://schemas.microsoft.com/office/drawing/2014/main" id="{13994C2F-F5E6-403D-9107-C842DC6548B7}"/>
              </a:ext>
            </a:extLst>
          </p:cNvPr>
          <p:cNvSpPr>
            <a:spLocks noGrp="1"/>
          </p:cNvSpPr>
          <p:nvPr>
            <p:ph type="body" sz="quarter" idx="11" hasCustomPrompt="1"/>
          </p:nvPr>
        </p:nvSpPr>
        <p:spPr>
          <a:xfrm>
            <a:off x="406402" y="406400"/>
            <a:ext cx="5783628" cy="6045200"/>
          </a:xfrm>
        </p:spPr>
        <p:txBody>
          <a:bodyPr lIns="288000" tIns="180000" rIns="288000" bIns="180000" anchor="b"/>
          <a:lstStyle>
            <a:lvl1pPr marL="0" marR="0" indent="0" algn="l" defTabSz="914400" rtl="0" eaLnBrk="1" fontAlgn="auto" latinLnBrk="0" hangingPunct="1">
              <a:lnSpc>
                <a:spcPct val="100000"/>
              </a:lnSpc>
              <a:spcBef>
                <a:spcPts val="0"/>
              </a:spcBef>
              <a:spcAft>
                <a:spcPts val="0"/>
              </a:spcAft>
              <a:buClrTx/>
              <a:buSzTx/>
              <a:buFontTx/>
              <a:buNone/>
              <a:tabLst/>
              <a:defRPr sz="4000" baseline="0">
                <a:solidFill>
                  <a:schemeClr val="bg1"/>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noProof="0"/>
              <a:t>Add text</a:t>
            </a:r>
          </a:p>
        </p:txBody>
      </p:sp>
      <p:pic>
        <p:nvPicPr>
          <p:cNvPr id="9" name="Logo">
            <a:extLst>
              <a:ext uri="{FF2B5EF4-FFF2-40B4-BE49-F238E27FC236}">
                <a16:creationId xmlns:a16="http://schemas.microsoft.com/office/drawing/2014/main" id="{1AB60E7E-1EBB-47C7-9BBF-4AFCA93434A9}"/>
              </a:ext>
            </a:extLst>
          </p:cNvPr>
          <p:cNvPicPr>
            <a:picLocks/>
          </p:cNvPicPr>
          <p:nvPr userDrawn="1">
            <p:custDataLst>
              <p:tags r:id="rId1"/>
            </p:custDataLst>
          </p:nvPr>
        </p:nvPicPr>
        <p:blipFill>
          <a:blip r:embed="rId3">
            <a:extLst>
              <a:ext uri="{28A0092B-C50C-407E-A947-70E740481C1C}">
                <a14:useLocalDpi xmlns:a14="http://schemas.microsoft.com/office/drawing/2010/main" val="0"/>
              </a:ext>
            </a:extLst>
          </a:blip>
          <a:stretch>
            <a:fillRect/>
          </a:stretch>
        </p:blipFill>
        <p:spPr>
          <a:xfrm>
            <a:off x="9254531" y="406400"/>
            <a:ext cx="1018800" cy="1018800"/>
          </a:xfrm>
          <a:prstGeom prst="rect">
            <a:avLst/>
          </a:prstGeom>
        </p:spPr>
      </p:pic>
    </p:spTree>
    <p:extLst>
      <p:ext uri="{BB962C8B-B14F-4D97-AF65-F5344CB8AC3E}">
        <p14:creationId xmlns:p14="http://schemas.microsoft.com/office/powerpoint/2010/main" val="2598953460"/>
      </p:ext>
    </p:extLst>
  </p:cSld>
  <p:clrMapOvr>
    <a:masterClrMapping/>
  </p:clrMapOvr>
  <p:extLst>
    <p:ext uri="{DCECCB84-F9BA-43D5-87BE-67443E8EF086}">
      <p15:sldGuideLst xmlns:p15="http://schemas.microsoft.com/office/powerpoint/2012/main"/>
    </p:ext>
  </p:extLst>
</p:sldLayout>
</file>

<file path=ppt/slideLayouts/slideLayout22.xml><?xml version="1.0" encoding="utf-8"?>
<p:sldLayout xmlns:a="http://schemas.openxmlformats.org/drawingml/2006/main" xmlns:r="http://schemas.openxmlformats.org/officeDocument/2006/relationships" xmlns:p="http://schemas.openxmlformats.org/presentationml/2006/main" matchingName="1 Logo Slide" preserve="1" userDrawn="1">
  <p:cSld name="1 Logo Slide">
    <p:spTree>
      <p:nvGrpSpPr>
        <p:cNvPr id="1" name=""/>
        <p:cNvGrpSpPr/>
        <p:nvPr/>
      </p:nvGrpSpPr>
      <p:grpSpPr>
        <a:xfrm>
          <a:off x="0" y="0"/>
          <a:ext cx="0" cy="0"/>
          <a:chOff x="0" y="0"/>
          <a:chExt cx="0" cy="0"/>
        </a:xfrm>
      </p:grpSpPr>
      <p:sp>
        <p:nvSpPr>
          <p:cNvPr id="8" name="Text Placeholder 7"/>
          <p:cNvSpPr>
            <a:spLocks noGrp="1"/>
          </p:cNvSpPr>
          <p:nvPr>
            <p:ph type="body" sz="quarter" idx="13" hasCustomPrompt="1"/>
          </p:nvPr>
        </p:nvSpPr>
        <p:spPr>
          <a:xfrm>
            <a:off x="406399" y="1126800"/>
            <a:ext cx="11379201" cy="361959"/>
          </a:xfrm>
        </p:spPr>
        <p:txBody>
          <a:bodyPr wrap="none">
            <a:noAutofit/>
          </a:bodyPr>
          <a:lstStyle>
            <a:lvl1pPr>
              <a:spcBef>
                <a:spcPts val="0"/>
              </a:spcBef>
              <a:buFontTx/>
              <a:buNone/>
              <a:defRPr sz="2400">
                <a:solidFill>
                  <a:schemeClr val="tx1"/>
                </a:solidFill>
              </a:defRPr>
            </a:lvl1pPr>
            <a:lvl2pPr marL="0" indent="0">
              <a:spcBef>
                <a:spcPts val="0"/>
              </a:spcBef>
              <a:buFontTx/>
              <a:buNone/>
              <a:defRPr sz="2200"/>
            </a:lvl2pPr>
            <a:lvl3pPr marL="265113" indent="0">
              <a:spcBef>
                <a:spcPts val="0"/>
              </a:spcBef>
              <a:buFontTx/>
              <a:buNone/>
              <a:defRPr sz="2200"/>
            </a:lvl3pPr>
            <a:lvl4pPr marL="538162" indent="0">
              <a:spcBef>
                <a:spcPts val="0"/>
              </a:spcBef>
              <a:buFontTx/>
              <a:buNone/>
              <a:defRPr sz="2200"/>
            </a:lvl4pPr>
            <a:lvl5pPr marL="803275" indent="0">
              <a:spcBef>
                <a:spcPts val="0"/>
              </a:spcBef>
              <a:buFontTx/>
              <a:buNone/>
              <a:defRPr sz="2200"/>
            </a:lvl5pPr>
          </a:lstStyle>
          <a:p>
            <a:pPr lvl="0"/>
            <a:r>
              <a:rPr lang="en-GB" noProof="0"/>
              <a:t>Add subtitle</a:t>
            </a:r>
          </a:p>
        </p:txBody>
      </p:sp>
      <p:sp>
        <p:nvSpPr>
          <p:cNvPr id="5" name="Title 4">
            <a:extLst>
              <a:ext uri="{FF2B5EF4-FFF2-40B4-BE49-F238E27FC236}">
                <a16:creationId xmlns:a16="http://schemas.microsoft.com/office/drawing/2014/main" id="{5C316559-54C1-497B-BD9B-59DEB4B1E99D}"/>
              </a:ext>
            </a:extLst>
          </p:cNvPr>
          <p:cNvSpPr>
            <a:spLocks noGrp="1"/>
          </p:cNvSpPr>
          <p:nvPr>
            <p:ph type="title" hasCustomPrompt="1"/>
          </p:nvPr>
        </p:nvSpPr>
        <p:spPr/>
        <p:txBody>
          <a:bodyPr/>
          <a:lstStyle>
            <a:lvl1pPr>
              <a:defRPr>
                <a:solidFill>
                  <a:schemeClr val="tx1"/>
                </a:solidFill>
              </a:defRPr>
            </a:lvl1pPr>
          </a:lstStyle>
          <a:p>
            <a:r>
              <a:rPr lang="en-GB" noProof="0"/>
              <a:t>Add title</a:t>
            </a:r>
          </a:p>
        </p:txBody>
      </p:sp>
      <p:sp>
        <p:nvSpPr>
          <p:cNvPr id="7" name="Inhaltsplatzhalter 3">
            <a:extLst>
              <a:ext uri="{FF2B5EF4-FFF2-40B4-BE49-F238E27FC236}">
                <a16:creationId xmlns:a16="http://schemas.microsoft.com/office/drawing/2014/main" id="{58EE2D9D-B09B-4A48-8118-12C3DF5D4BEE}"/>
              </a:ext>
            </a:extLst>
          </p:cNvPr>
          <p:cNvSpPr>
            <a:spLocks noGrp="1"/>
          </p:cNvSpPr>
          <p:nvPr>
            <p:ph sz="quarter" idx="20" hasCustomPrompt="1"/>
          </p:nvPr>
        </p:nvSpPr>
        <p:spPr>
          <a:xfrm>
            <a:off x="4259999" y="3400478"/>
            <a:ext cx="3672000" cy="1440000"/>
          </a:xfrm>
        </p:spPr>
        <p:txBody>
          <a:bodyPr anchor="ctr"/>
          <a:lstStyle>
            <a:lvl1pPr marL="0" indent="0" algn="ctr">
              <a:buFontTx/>
              <a:buNone/>
              <a:defRPr sz="2000">
                <a:solidFill>
                  <a:schemeClr val="tx1"/>
                </a:solidFill>
              </a:defRPr>
            </a:lvl1pPr>
          </a:lstStyle>
          <a:p>
            <a:r>
              <a:rPr lang="en-GB" noProof="0"/>
              <a:t>Reference Logo</a:t>
            </a:r>
          </a:p>
        </p:txBody>
      </p:sp>
    </p:spTree>
    <p:extLst>
      <p:ext uri="{BB962C8B-B14F-4D97-AF65-F5344CB8AC3E}">
        <p14:creationId xmlns:p14="http://schemas.microsoft.com/office/powerpoint/2010/main" val="167168215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matchingName="2 Logos Slide" preserve="1" userDrawn="1">
  <p:cSld name="2 Logos Slide">
    <p:spTree>
      <p:nvGrpSpPr>
        <p:cNvPr id="1" name=""/>
        <p:cNvGrpSpPr/>
        <p:nvPr/>
      </p:nvGrpSpPr>
      <p:grpSpPr>
        <a:xfrm>
          <a:off x="0" y="0"/>
          <a:ext cx="0" cy="0"/>
          <a:chOff x="0" y="0"/>
          <a:chExt cx="0" cy="0"/>
        </a:xfrm>
      </p:grpSpPr>
      <p:sp>
        <p:nvSpPr>
          <p:cNvPr id="8" name="Text Placeholder 7"/>
          <p:cNvSpPr>
            <a:spLocks noGrp="1"/>
          </p:cNvSpPr>
          <p:nvPr>
            <p:ph type="body" sz="quarter" idx="13" hasCustomPrompt="1"/>
          </p:nvPr>
        </p:nvSpPr>
        <p:spPr>
          <a:xfrm>
            <a:off x="406399" y="1126800"/>
            <a:ext cx="11379201" cy="361959"/>
          </a:xfrm>
        </p:spPr>
        <p:txBody>
          <a:bodyPr wrap="none">
            <a:noAutofit/>
          </a:bodyPr>
          <a:lstStyle>
            <a:lvl1pPr>
              <a:spcBef>
                <a:spcPts val="0"/>
              </a:spcBef>
              <a:buFontTx/>
              <a:buNone/>
              <a:defRPr sz="2400">
                <a:solidFill>
                  <a:schemeClr val="tx1"/>
                </a:solidFill>
              </a:defRPr>
            </a:lvl1pPr>
            <a:lvl2pPr marL="0" indent="0">
              <a:spcBef>
                <a:spcPts val="0"/>
              </a:spcBef>
              <a:buFontTx/>
              <a:buNone/>
              <a:defRPr sz="2200"/>
            </a:lvl2pPr>
            <a:lvl3pPr marL="265113" indent="0">
              <a:spcBef>
                <a:spcPts val="0"/>
              </a:spcBef>
              <a:buFontTx/>
              <a:buNone/>
              <a:defRPr sz="2200"/>
            </a:lvl3pPr>
            <a:lvl4pPr marL="538162" indent="0">
              <a:spcBef>
                <a:spcPts val="0"/>
              </a:spcBef>
              <a:buFontTx/>
              <a:buNone/>
              <a:defRPr sz="2200"/>
            </a:lvl4pPr>
            <a:lvl5pPr marL="803275" indent="0">
              <a:spcBef>
                <a:spcPts val="0"/>
              </a:spcBef>
              <a:buFontTx/>
              <a:buNone/>
              <a:defRPr sz="2200"/>
            </a:lvl5pPr>
          </a:lstStyle>
          <a:p>
            <a:pPr lvl="0"/>
            <a:r>
              <a:rPr lang="en-GB" noProof="0"/>
              <a:t>Add subtitle</a:t>
            </a:r>
          </a:p>
        </p:txBody>
      </p:sp>
      <p:sp>
        <p:nvSpPr>
          <p:cNvPr id="5" name="Title 4">
            <a:extLst>
              <a:ext uri="{FF2B5EF4-FFF2-40B4-BE49-F238E27FC236}">
                <a16:creationId xmlns:a16="http://schemas.microsoft.com/office/drawing/2014/main" id="{5C316559-54C1-497B-BD9B-59DEB4B1E99D}"/>
              </a:ext>
            </a:extLst>
          </p:cNvPr>
          <p:cNvSpPr>
            <a:spLocks noGrp="1"/>
          </p:cNvSpPr>
          <p:nvPr>
            <p:ph type="title" hasCustomPrompt="1"/>
          </p:nvPr>
        </p:nvSpPr>
        <p:spPr/>
        <p:txBody>
          <a:bodyPr/>
          <a:lstStyle>
            <a:lvl1pPr>
              <a:defRPr>
                <a:solidFill>
                  <a:schemeClr val="tx1"/>
                </a:solidFill>
              </a:defRPr>
            </a:lvl1pPr>
          </a:lstStyle>
          <a:p>
            <a:r>
              <a:rPr lang="en-GB" noProof="0"/>
              <a:t>Add title</a:t>
            </a:r>
          </a:p>
        </p:txBody>
      </p:sp>
      <p:sp>
        <p:nvSpPr>
          <p:cNvPr id="12" name="Inhaltsplatzhalter 3">
            <a:extLst>
              <a:ext uri="{FF2B5EF4-FFF2-40B4-BE49-F238E27FC236}">
                <a16:creationId xmlns:a16="http://schemas.microsoft.com/office/drawing/2014/main" id="{5F227242-415A-43A5-8AD8-DD725C99E36C}"/>
              </a:ext>
            </a:extLst>
          </p:cNvPr>
          <p:cNvSpPr>
            <a:spLocks noGrp="1"/>
          </p:cNvSpPr>
          <p:nvPr>
            <p:ph sz="quarter" idx="21" hasCustomPrompt="1"/>
          </p:nvPr>
        </p:nvSpPr>
        <p:spPr>
          <a:xfrm>
            <a:off x="2333558" y="3400478"/>
            <a:ext cx="3672000" cy="1440000"/>
          </a:xfrm>
        </p:spPr>
        <p:txBody>
          <a:bodyPr anchor="ctr"/>
          <a:lstStyle>
            <a:lvl1pPr marL="0" indent="0" algn="ctr">
              <a:buFontTx/>
              <a:buNone/>
              <a:defRPr sz="2000">
                <a:solidFill>
                  <a:schemeClr val="tx1"/>
                </a:solidFill>
              </a:defRPr>
            </a:lvl1pPr>
          </a:lstStyle>
          <a:p>
            <a:r>
              <a:rPr lang="en-GB" noProof="0"/>
              <a:t>Reference Logo</a:t>
            </a:r>
          </a:p>
        </p:txBody>
      </p:sp>
      <p:sp>
        <p:nvSpPr>
          <p:cNvPr id="13" name="Inhaltsplatzhalter 3">
            <a:extLst>
              <a:ext uri="{FF2B5EF4-FFF2-40B4-BE49-F238E27FC236}">
                <a16:creationId xmlns:a16="http://schemas.microsoft.com/office/drawing/2014/main" id="{C463D638-F60E-43FB-AD1C-F3613FC5BC24}"/>
              </a:ext>
            </a:extLst>
          </p:cNvPr>
          <p:cNvSpPr>
            <a:spLocks noGrp="1"/>
          </p:cNvSpPr>
          <p:nvPr>
            <p:ph sz="quarter" idx="23" hasCustomPrompt="1"/>
          </p:nvPr>
        </p:nvSpPr>
        <p:spPr>
          <a:xfrm>
            <a:off x="6187158" y="3400478"/>
            <a:ext cx="3672000" cy="1440000"/>
          </a:xfrm>
        </p:spPr>
        <p:txBody>
          <a:bodyPr anchor="ctr"/>
          <a:lstStyle>
            <a:lvl1pPr marL="0" indent="0" algn="ctr">
              <a:buFontTx/>
              <a:buNone/>
              <a:defRPr sz="2000">
                <a:solidFill>
                  <a:schemeClr val="tx1"/>
                </a:solidFill>
              </a:defRPr>
            </a:lvl1pPr>
          </a:lstStyle>
          <a:p>
            <a:r>
              <a:rPr lang="en-GB" noProof="0"/>
              <a:t>Reference Logo</a:t>
            </a:r>
          </a:p>
        </p:txBody>
      </p:sp>
    </p:spTree>
    <p:extLst>
      <p:ext uri="{BB962C8B-B14F-4D97-AF65-F5344CB8AC3E}">
        <p14:creationId xmlns:p14="http://schemas.microsoft.com/office/powerpoint/2010/main" val="1432803107"/>
      </p:ext>
    </p:extLst>
  </p:cSld>
  <p:clrMapOvr>
    <a:masterClrMapping/>
  </p:clrMapOvr>
  <p:extLst>
    <p:ext uri="{DCECCB84-F9BA-43D5-87BE-67443E8EF086}">
      <p15:sldGuideLst xmlns:p15="http://schemas.microsoft.com/office/powerpoint/2012/main">
        <p15:guide id="1" pos="3840" userDrawn="1">
          <p15:clr>
            <a:srgbClr val="FBAE40"/>
          </p15:clr>
        </p15:guide>
      </p15:sldGuideLst>
    </p:ext>
  </p:extLst>
</p:sldLayout>
</file>

<file path=ppt/slideLayouts/slideLayout24.xml><?xml version="1.0" encoding="utf-8"?>
<p:sldLayout xmlns:a="http://schemas.openxmlformats.org/drawingml/2006/main" xmlns:r="http://schemas.openxmlformats.org/officeDocument/2006/relationships" xmlns:p="http://schemas.openxmlformats.org/presentationml/2006/main" matchingName="3 Logos Slide" preserve="1" userDrawn="1">
  <p:cSld name="3 Logos Slide">
    <p:spTree>
      <p:nvGrpSpPr>
        <p:cNvPr id="1" name=""/>
        <p:cNvGrpSpPr/>
        <p:nvPr/>
      </p:nvGrpSpPr>
      <p:grpSpPr>
        <a:xfrm>
          <a:off x="0" y="0"/>
          <a:ext cx="0" cy="0"/>
          <a:chOff x="0" y="0"/>
          <a:chExt cx="0" cy="0"/>
        </a:xfrm>
      </p:grpSpPr>
      <p:sp>
        <p:nvSpPr>
          <p:cNvPr id="8" name="Text Placeholder 7"/>
          <p:cNvSpPr>
            <a:spLocks noGrp="1"/>
          </p:cNvSpPr>
          <p:nvPr>
            <p:ph type="body" sz="quarter" idx="13" hasCustomPrompt="1"/>
          </p:nvPr>
        </p:nvSpPr>
        <p:spPr>
          <a:xfrm>
            <a:off x="406399" y="1126800"/>
            <a:ext cx="11379201" cy="361959"/>
          </a:xfrm>
        </p:spPr>
        <p:txBody>
          <a:bodyPr wrap="none">
            <a:noAutofit/>
          </a:bodyPr>
          <a:lstStyle>
            <a:lvl1pPr>
              <a:spcBef>
                <a:spcPts val="0"/>
              </a:spcBef>
              <a:buFontTx/>
              <a:buNone/>
              <a:defRPr sz="2400">
                <a:solidFill>
                  <a:schemeClr val="tx1"/>
                </a:solidFill>
              </a:defRPr>
            </a:lvl1pPr>
            <a:lvl2pPr marL="0" indent="0">
              <a:spcBef>
                <a:spcPts val="0"/>
              </a:spcBef>
              <a:buFontTx/>
              <a:buNone/>
              <a:defRPr sz="2200"/>
            </a:lvl2pPr>
            <a:lvl3pPr marL="265113" indent="0">
              <a:spcBef>
                <a:spcPts val="0"/>
              </a:spcBef>
              <a:buFontTx/>
              <a:buNone/>
              <a:defRPr sz="2200"/>
            </a:lvl3pPr>
            <a:lvl4pPr marL="538162" indent="0">
              <a:spcBef>
                <a:spcPts val="0"/>
              </a:spcBef>
              <a:buFontTx/>
              <a:buNone/>
              <a:defRPr sz="2200"/>
            </a:lvl4pPr>
            <a:lvl5pPr marL="803275" indent="0">
              <a:spcBef>
                <a:spcPts val="0"/>
              </a:spcBef>
              <a:buFontTx/>
              <a:buNone/>
              <a:defRPr sz="2200"/>
            </a:lvl5pPr>
          </a:lstStyle>
          <a:p>
            <a:pPr lvl="0"/>
            <a:r>
              <a:rPr lang="en-GB" noProof="0"/>
              <a:t>Add subtitle</a:t>
            </a:r>
          </a:p>
        </p:txBody>
      </p:sp>
      <p:sp>
        <p:nvSpPr>
          <p:cNvPr id="5" name="Title 4">
            <a:extLst>
              <a:ext uri="{FF2B5EF4-FFF2-40B4-BE49-F238E27FC236}">
                <a16:creationId xmlns:a16="http://schemas.microsoft.com/office/drawing/2014/main" id="{5C316559-54C1-497B-BD9B-59DEB4B1E99D}"/>
              </a:ext>
            </a:extLst>
          </p:cNvPr>
          <p:cNvSpPr>
            <a:spLocks noGrp="1"/>
          </p:cNvSpPr>
          <p:nvPr>
            <p:ph type="title" hasCustomPrompt="1"/>
          </p:nvPr>
        </p:nvSpPr>
        <p:spPr/>
        <p:txBody>
          <a:bodyPr/>
          <a:lstStyle>
            <a:lvl1pPr>
              <a:defRPr>
                <a:solidFill>
                  <a:schemeClr val="tx1"/>
                </a:solidFill>
              </a:defRPr>
            </a:lvl1pPr>
          </a:lstStyle>
          <a:p>
            <a:r>
              <a:rPr lang="en-GB" noProof="0"/>
              <a:t>Add title</a:t>
            </a:r>
          </a:p>
        </p:txBody>
      </p:sp>
      <p:sp>
        <p:nvSpPr>
          <p:cNvPr id="10" name="Inhaltsplatzhalter 3">
            <a:extLst>
              <a:ext uri="{FF2B5EF4-FFF2-40B4-BE49-F238E27FC236}">
                <a16:creationId xmlns:a16="http://schemas.microsoft.com/office/drawing/2014/main" id="{DF915D6A-53FA-478C-88DD-D80CECB10583}"/>
              </a:ext>
            </a:extLst>
          </p:cNvPr>
          <p:cNvSpPr>
            <a:spLocks noGrp="1"/>
          </p:cNvSpPr>
          <p:nvPr>
            <p:ph sz="quarter" idx="18" hasCustomPrompt="1"/>
          </p:nvPr>
        </p:nvSpPr>
        <p:spPr>
          <a:xfrm>
            <a:off x="406399" y="3400478"/>
            <a:ext cx="3672000" cy="1440000"/>
          </a:xfrm>
        </p:spPr>
        <p:txBody>
          <a:bodyPr anchor="ctr"/>
          <a:lstStyle>
            <a:lvl1pPr marL="0" indent="0" algn="ctr">
              <a:buFontTx/>
              <a:buNone/>
              <a:defRPr sz="2000">
                <a:solidFill>
                  <a:schemeClr val="tx1"/>
                </a:solidFill>
              </a:defRPr>
            </a:lvl1pPr>
          </a:lstStyle>
          <a:p>
            <a:r>
              <a:rPr lang="en-GB" noProof="0"/>
              <a:t>Reference Logo</a:t>
            </a:r>
          </a:p>
        </p:txBody>
      </p:sp>
      <p:sp>
        <p:nvSpPr>
          <p:cNvPr id="11" name="Inhaltsplatzhalter 3">
            <a:extLst>
              <a:ext uri="{FF2B5EF4-FFF2-40B4-BE49-F238E27FC236}">
                <a16:creationId xmlns:a16="http://schemas.microsoft.com/office/drawing/2014/main" id="{5FE0B70F-3B92-4265-873F-FBA7B533FA67}"/>
              </a:ext>
            </a:extLst>
          </p:cNvPr>
          <p:cNvSpPr>
            <a:spLocks noGrp="1"/>
          </p:cNvSpPr>
          <p:nvPr>
            <p:ph sz="quarter" idx="19" hasCustomPrompt="1"/>
          </p:nvPr>
        </p:nvSpPr>
        <p:spPr>
          <a:xfrm>
            <a:off x="8113600" y="3400478"/>
            <a:ext cx="3672000" cy="1440000"/>
          </a:xfrm>
        </p:spPr>
        <p:txBody>
          <a:bodyPr anchor="ctr"/>
          <a:lstStyle>
            <a:lvl1pPr marL="0" indent="0" algn="ctr">
              <a:buFontTx/>
              <a:buNone/>
              <a:defRPr sz="2000">
                <a:solidFill>
                  <a:schemeClr val="tx1"/>
                </a:solidFill>
              </a:defRPr>
            </a:lvl1pPr>
          </a:lstStyle>
          <a:p>
            <a:r>
              <a:rPr lang="en-GB" noProof="0"/>
              <a:t>Reference Logo</a:t>
            </a:r>
          </a:p>
        </p:txBody>
      </p:sp>
      <p:sp>
        <p:nvSpPr>
          <p:cNvPr id="12" name="Inhaltsplatzhalter 3">
            <a:extLst>
              <a:ext uri="{FF2B5EF4-FFF2-40B4-BE49-F238E27FC236}">
                <a16:creationId xmlns:a16="http://schemas.microsoft.com/office/drawing/2014/main" id="{0905D8F1-FF05-4AE6-8509-17B0AC579A0B}"/>
              </a:ext>
            </a:extLst>
          </p:cNvPr>
          <p:cNvSpPr>
            <a:spLocks noGrp="1"/>
          </p:cNvSpPr>
          <p:nvPr>
            <p:ph sz="quarter" idx="20" hasCustomPrompt="1"/>
          </p:nvPr>
        </p:nvSpPr>
        <p:spPr>
          <a:xfrm>
            <a:off x="4259999" y="3400478"/>
            <a:ext cx="3672000" cy="1440000"/>
          </a:xfrm>
        </p:spPr>
        <p:txBody>
          <a:bodyPr anchor="ctr"/>
          <a:lstStyle>
            <a:lvl1pPr marL="0" indent="0" algn="ctr">
              <a:buFontTx/>
              <a:buNone/>
              <a:defRPr sz="2000">
                <a:solidFill>
                  <a:schemeClr val="tx1"/>
                </a:solidFill>
              </a:defRPr>
            </a:lvl1pPr>
          </a:lstStyle>
          <a:p>
            <a:r>
              <a:rPr lang="en-GB" noProof="0"/>
              <a:t>Reference Logo</a:t>
            </a:r>
          </a:p>
        </p:txBody>
      </p:sp>
    </p:spTree>
    <p:extLst>
      <p:ext uri="{BB962C8B-B14F-4D97-AF65-F5344CB8AC3E}">
        <p14:creationId xmlns:p14="http://schemas.microsoft.com/office/powerpoint/2010/main" val="78271870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matchingName="4 Logos Slide" preserve="1" userDrawn="1">
  <p:cSld name="4 Logos Slide">
    <p:spTree>
      <p:nvGrpSpPr>
        <p:cNvPr id="1" name=""/>
        <p:cNvGrpSpPr/>
        <p:nvPr/>
      </p:nvGrpSpPr>
      <p:grpSpPr>
        <a:xfrm>
          <a:off x="0" y="0"/>
          <a:ext cx="0" cy="0"/>
          <a:chOff x="0" y="0"/>
          <a:chExt cx="0" cy="0"/>
        </a:xfrm>
      </p:grpSpPr>
      <p:sp>
        <p:nvSpPr>
          <p:cNvPr id="8" name="Text Placeholder 7"/>
          <p:cNvSpPr>
            <a:spLocks noGrp="1"/>
          </p:cNvSpPr>
          <p:nvPr>
            <p:ph type="body" sz="quarter" idx="13" hasCustomPrompt="1"/>
          </p:nvPr>
        </p:nvSpPr>
        <p:spPr>
          <a:xfrm>
            <a:off x="406399" y="1126800"/>
            <a:ext cx="11379201" cy="361959"/>
          </a:xfrm>
        </p:spPr>
        <p:txBody>
          <a:bodyPr wrap="none">
            <a:noAutofit/>
          </a:bodyPr>
          <a:lstStyle>
            <a:lvl1pPr>
              <a:spcBef>
                <a:spcPts val="0"/>
              </a:spcBef>
              <a:buFontTx/>
              <a:buNone/>
              <a:defRPr sz="2400">
                <a:solidFill>
                  <a:schemeClr val="tx1"/>
                </a:solidFill>
              </a:defRPr>
            </a:lvl1pPr>
            <a:lvl2pPr marL="0" indent="0">
              <a:spcBef>
                <a:spcPts val="0"/>
              </a:spcBef>
              <a:buFontTx/>
              <a:buNone/>
              <a:defRPr sz="2200"/>
            </a:lvl2pPr>
            <a:lvl3pPr marL="265113" indent="0">
              <a:spcBef>
                <a:spcPts val="0"/>
              </a:spcBef>
              <a:buFontTx/>
              <a:buNone/>
              <a:defRPr sz="2200"/>
            </a:lvl3pPr>
            <a:lvl4pPr marL="538162" indent="0">
              <a:spcBef>
                <a:spcPts val="0"/>
              </a:spcBef>
              <a:buFontTx/>
              <a:buNone/>
              <a:defRPr sz="2200"/>
            </a:lvl4pPr>
            <a:lvl5pPr marL="803275" indent="0">
              <a:spcBef>
                <a:spcPts val="0"/>
              </a:spcBef>
              <a:buFontTx/>
              <a:buNone/>
              <a:defRPr sz="2200"/>
            </a:lvl5pPr>
          </a:lstStyle>
          <a:p>
            <a:pPr lvl="0"/>
            <a:r>
              <a:rPr lang="en-GB" noProof="0"/>
              <a:t>Add subtitle</a:t>
            </a:r>
          </a:p>
        </p:txBody>
      </p:sp>
      <p:sp>
        <p:nvSpPr>
          <p:cNvPr id="5" name="Title 4">
            <a:extLst>
              <a:ext uri="{FF2B5EF4-FFF2-40B4-BE49-F238E27FC236}">
                <a16:creationId xmlns:a16="http://schemas.microsoft.com/office/drawing/2014/main" id="{5C316559-54C1-497B-BD9B-59DEB4B1E99D}"/>
              </a:ext>
            </a:extLst>
          </p:cNvPr>
          <p:cNvSpPr>
            <a:spLocks noGrp="1"/>
          </p:cNvSpPr>
          <p:nvPr>
            <p:ph type="title" hasCustomPrompt="1"/>
          </p:nvPr>
        </p:nvSpPr>
        <p:spPr/>
        <p:txBody>
          <a:bodyPr/>
          <a:lstStyle>
            <a:lvl1pPr>
              <a:defRPr>
                <a:solidFill>
                  <a:schemeClr val="tx1"/>
                </a:solidFill>
              </a:defRPr>
            </a:lvl1pPr>
          </a:lstStyle>
          <a:p>
            <a:r>
              <a:rPr lang="en-GB" noProof="0"/>
              <a:t>Add title</a:t>
            </a:r>
          </a:p>
        </p:txBody>
      </p:sp>
      <p:sp>
        <p:nvSpPr>
          <p:cNvPr id="12" name="Inhaltsplatzhalter 3">
            <a:extLst>
              <a:ext uri="{FF2B5EF4-FFF2-40B4-BE49-F238E27FC236}">
                <a16:creationId xmlns:a16="http://schemas.microsoft.com/office/drawing/2014/main" id="{D167F0D7-3612-41C4-B6B1-41D3CDB0BAA2}"/>
              </a:ext>
            </a:extLst>
          </p:cNvPr>
          <p:cNvSpPr>
            <a:spLocks noGrp="1"/>
          </p:cNvSpPr>
          <p:nvPr>
            <p:ph sz="quarter" idx="18" hasCustomPrompt="1"/>
          </p:nvPr>
        </p:nvSpPr>
        <p:spPr>
          <a:xfrm>
            <a:off x="2333558" y="4206127"/>
            <a:ext cx="3672000" cy="1440000"/>
          </a:xfrm>
        </p:spPr>
        <p:txBody>
          <a:bodyPr anchor="ctr"/>
          <a:lstStyle>
            <a:lvl1pPr marL="0" indent="0" algn="ctr">
              <a:buFontTx/>
              <a:buNone/>
              <a:defRPr sz="2000">
                <a:solidFill>
                  <a:schemeClr val="tx1"/>
                </a:solidFill>
              </a:defRPr>
            </a:lvl1pPr>
          </a:lstStyle>
          <a:p>
            <a:r>
              <a:rPr lang="en-GB" noProof="0"/>
              <a:t>Reference Logo</a:t>
            </a:r>
          </a:p>
        </p:txBody>
      </p:sp>
      <p:sp>
        <p:nvSpPr>
          <p:cNvPr id="13" name="Inhaltsplatzhalter 3">
            <a:extLst>
              <a:ext uri="{FF2B5EF4-FFF2-40B4-BE49-F238E27FC236}">
                <a16:creationId xmlns:a16="http://schemas.microsoft.com/office/drawing/2014/main" id="{55E7F20E-918A-41F4-95EA-56916FC813AD}"/>
              </a:ext>
            </a:extLst>
          </p:cNvPr>
          <p:cNvSpPr>
            <a:spLocks noGrp="1"/>
          </p:cNvSpPr>
          <p:nvPr>
            <p:ph sz="quarter" idx="20" hasCustomPrompt="1"/>
          </p:nvPr>
        </p:nvSpPr>
        <p:spPr>
          <a:xfrm>
            <a:off x="6187158" y="4206127"/>
            <a:ext cx="3672000" cy="1440000"/>
          </a:xfrm>
        </p:spPr>
        <p:txBody>
          <a:bodyPr anchor="ctr"/>
          <a:lstStyle>
            <a:lvl1pPr marL="0" indent="0" algn="ctr">
              <a:buFontTx/>
              <a:buNone/>
              <a:defRPr sz="2000">
                <a:solidFill>
                  <a:schemeClr val="tx1"/>
                </a:solidFill>
              </a:defRPr>
            </a:lvl1pPr>
          </a:lstStyle>
          <a:p>
            <a:r>
              <a:rPr lang="en-GB" noProof="0"/>
              <a:t>Reference Logo</a:t>
            </a:r>
          </a:p>
        </p:txBody>
      </p:sp>
      <p:sp>
        <p:nvSpPr>
          <p:cNvPr id="14" name="Inhaltsplatzhalter 3">
            <a:extLst>
              <a:ext uri="{FF2B5EF4-FFF2-40B4-BE49-F238E27FC236}">
                <a16:creationId xmlns:a16="http://schemas.microsoft.com/office/drawing/2014/main" id="{78C3B1B6-BC48-4EF6-8B42-CD17E5D1D84E}"/>
              </a:ext>
            </a:extLst>
          </p:cNvPr>
          <p:cNvSpPr>
            <a:spLocks noGrp="1"/>
          </p:cNvSpPr>
          <p:nvPr>
            <p:ph sz="quarter" idx="21" hasCustomPrompt="1"/>
          </p:nvPr>
        </p:nvSpPr>
        <p:spPr>
          <a:xfrm>
            <a:off x="2333558" y="2595004"/>
            <a:ext cx="3672000" cy="1440000"/>
          </a:xfrm>
        </p:spPr>
        <p:txBody>
          <a:bodyPr anchor="ctr"/>
          <a:lstStyle>
            <a:lvl1pPr marL="0" indent="0" algn="ctr">
              <a:buFontTx/>
              <a:buNone/>
              <a:defRPr sz="2000">
                <a:solidFill>
                  <a:schemeClr val="tx1"/>
                </a:solidFill>
              </a:defRPr>
            </a:lvl1pPr>
          </a:lstStyle>
          <a:p>
            <a:r>
              <a:rPr lang="en-GB" noProof="0"/>
              <a:t>Reference Logo</a:t>
            </a:r>
          </a:p>
        </p:txBody>
      </p:sp>
      <p:sp>
        <p:nvSpPr>
          <p:cNvPr id="15" name="Inhaltsplatzhalter 3">
            <a:extLst>
              <a:ext uri="{FF2B5EF4-FFF2-40B4-BE49-F238E27FC236}">
                <a16:creationId xmlns:a16="http://schemas.microsoft.com/office/drawing/2014/main" id="{16D1531D-6289-416C-9FCB-370E02A0EB9E}"/>
              </a:ext>
            </a:extLst>
          </p:cNvPr>
          <p:cNvSpPr>
            <a:spLocks noGrp="1"/>
          </p:cNvSpPr>
          <p:nvPr>
            <p:ph sz="quarter" idx="23" hasCustomPrompt="1"/>
          </p:nvPr>
        </p:nvSpPr>
        <p:spPr>
          <a:xfrm>
            <a:off x="6187158" y="2595004"/>
            <a:ext cx="3672000" cy="1440000"/>
          </a:xfrm>
        </p:spPr>
        <p:txBody>
          <a:bodyPr anchor="ctr"/>
          <a:lstStyle>
            <a:lvl1pPr marL="0" indent="0" algn="ctr">
              <a:buFontTx/>
              <a:buNone/>
              <a:defRPr sz="2000">
                <a:solidFill>
                  <a:schemeClr val="tx1"/>
                </a:solidFill>
              </a:defRPr>
            </a:lvl1pPr>
          </a:lstStyle>
          <a:p>
            <a:r>
              <a:rPr lang="en-GB" noProof="0"/>
              <a:t>Reference Logo</a:t>
            </a:r>
          </a:p>
        </p:txBody>
      </p:sp>
    </p:spTree>
    <p:extLst>
      <p:ext uri="{BB962C8B-B14F-4D97-AF65-F5344CB8AC3E}">
        <p14:creationId xmlns:p14="http://schemas.microsoft.com/office/powerpoint/2010/main" val="1254404761"/>
      </p:ext>
    </p:extLst>
  </p:cSld>
  <p:clrMapOvr>
    <a:masterClrMapping/>
  </p:clrMapOvr>
  <p:extLst>
    <p:ext uri="{DCECCB84-F9BA-43D5-87BE-67443E8EF086}">
      <p15:sldGuideLst xmlns:p15="http://schemas.microsoft.com/office/powerpoint/2012/main">
        <p15:guide id="1" pos="3840">
          <p15:clr>
            <a:srgbClr val="FBAE40"/>
          </p15:clr>
        </p15:guide>
        <p15:guide id="2" orient="horz" pos="2594">
          <p15:clr>
            <a:srgbClr val="FBAE40"/>
          </p15:clr>
        </p15:guide>
      </p15:sldGuideLst>
    </p:ext>
  </p:extLst>
</p:sldLayout>
</file>

<file path=ppt/slideLayouts/slideLayout26.xml><?xml version="1.0" encoding="utf-8"?>
<p:sldLayout xmlns:a="http://schemas.openxmlformats.org/drawingml/2006/main" xmlns:r="http://schemas.openxmlformats.org/officeDocument/2006/relationships" xmlns:p="http://schemas.openxmlformats.org/presentationml/2006/main" matchingName="5 Logos Slide" preserve="1" userDrawn="1">
  <p:cSld name="5 Logos Slide">
    <p:spTree>
      <p:nvGrpSpPr>
        <p:cNvPr id="1" name=""/>
        <p:cNvGrpSpPr/>
        <p:nvPr/>
      </p:nvGrpSpPr>
      <p:grpSpPr>
        <a:xfrm>
          <a:off x="0" y="0"/>
          <a:ext cx="0" cy="0"/>
          <a:chOff x="0" y="0"/>
          <a:chExt cx="0" cy="0"/>
        </a:xfrm>
      </p:grpSpPr>
      <p:sp>
        <p:nvSpPr>
          <p:cNvPr id="8" name="Text Placeholder 7"/>
          <p:cNvSpPr>
            <a:spLocks noGrp="1"/>
          </p:cNvSpPr>
          <p:nvPr>
            <p:ph type="body" sz="quarter" idx="13" hasCustomPrompt="1"/>
          </p:nvPr>
        </p:nvSpPr>
        <p:spPr>
          <a:xfrm>
            <a:off x="406399" y="1126800"/>
            <a:ext cx="11379201" cy="361959"/>
          </a:xfrm>
        </p:spPr>
        <p:txBody>
          <a:bodyPr wrap="none">
            <a:noAutofit/>
          </a:bodyPr>
          <a:lstStyle>
            <a:lvl1pPr>
              <a:spcBef>
                <a:spcPts val="0"/>
              </a:spcBef>
              <a:buFontTx/>
              <a:buNone/>
              <a:defRPr sz="2400">
                <a:solidFill>
                  <a:schemeClr val="tx1"/>
                </a:solidFill>
              </a:defRPr>
            </a:lvl1pPr>
            <a:lvl2pPr marL="0" indent="0">
              <a:spcBef>
                <a:spcPts val="0"/>
              </a:spcBef>
              <a:buFontTx/>
              <a:buNone/>
              <a:defRPr sz="2200"/>
            </a:lvl2pPr>
            <a:lvl3pPr marL="265113" indent="0">
              <a:spcBef>
                <a:spcPts val="0"/>
              </a:spcBef>
              <a:buFontTx/>
              <a:buNone/>
              <a:defRPr sz="2200"/>
            </a:lvl3pPr>
            <a:lvl4pPr marL="538162" indent="0">
              <a:spcBef>
                <a:spcPts val="0"/>
              </a:spcBef>
              <a:buFontTx/>
              <a:buNone/>
              <a:defRPr sz="2200"/>
            </a:lvl4pPr>
            <a:lvl5pPr marL="803275" indent="0">
              <a:spcBef>
                <a:spcPts val="0"/>
              </a:spcBef>
              <a:buFontTx/>
              <a:buNone/>
              <a:defRPr sz="2200"/>
            </a:lvl5pPr>
          </a:lstStyle>
          <a:p>
            <a:pPr lvl="0"/>
            <a:r>
              <a:rPr lang="en-GB" noProof="0"/>
              <a:t>Add subtitle</a:t>
            </a:r>
          </a:p>
        </p:txBody>
      </p:sp>
      <p:sp>
        <p:nvSpPr>
          <p:cNvPr id="5" name="Title 4">
            <a:extLst>
              <a:ext uri="{FF2B5EF4-FFF2-40B4-BE49-F238E27FC236}">
                <a16:creationId xmlns:a16="http://schemas.microsoft.com/office/drawing/2014/main" id="{5C316559-54C1-497B-BD9B-59DEB4B1E99D}"/>
              </a:ext>
            </a:extLst>
          </p:cNvPr>
          <p:cNvSpPr>
            <a:spLocks noGrp="1"/>
          </p:cNvSpPr>
          <p:nvPr>
            <p:ph type="title" hasCustomPrompt="1"/>
          </p:nvPr>
        </p:nvSpPr>
        <p:spPr/>
        <p:txBody>
          <a:bodyPr/>
          <a:lstStyle>
            <a:lvl1pPr>
              <a:defRPr>
                <a:solidFill>
                  <a:schemeClr val="tx1"/>
                </a:solidFill>
              </a:defRPr>
            </a:lvl1pPr>
          </a:lstStyle>
          <a:p>
            <a:r>
              <a:rPr lang="en-GB" noProof="0"/>
              <a:t>Add title</a:t>
            </a:r>
          </a:p>
        </p:txBody>
      </p:sp>
      <p:sp>
        <p:nvSpPr>
          <p:cNvPr id="14" name="Inhaltsplatzhalter 3">
            <a:extLst>
              <a:ext uri="{FF2B5EF4-FFF2-40B4-BE49-F238E27FC236}">
                <a16:creationId xmlns:a16="http://schemas.microsoft.com/office/drawing/2014/main" id="{78C3B1B6-BC48-4EF6-8B42-CD17E5D1D84E}"/>
              </a:ext>
            </a:extLst>
          </p:cNvPr>
          <p:cNvSpPr>
            <a:spLocks noGrp="1"/>
          </p:cNvSpPr>
          <p:nvPr>
            <p:ph sz="quarter" idx="21" hasCustomPrompt="1"/>
          </p:nvPr>
        </p:nvSpPr>
        <p:spPr>
          <a:xfrm>
            <a:off x="2333558" y="2595004"/>
            <a:ext cx="3672000" cy="1440000"/>
          </a:xfrm>
        </p:spPr>
        <p:txBody>
          <a:bodyPr anchor="ctr"/>
          <a:lstStyle>
            <a:lvl1pPr marL="0" indent="0" algn="ctr">
              <a:buFontTx/>
              <a:buNone/>
              <a:defRPr sz="2000">
                <a:solidFill>
                  <a:schemeClr val="tx1"/>
                </a:solidFill>
              </a:defRPr>
            </a:lvl1pPr>
          </a:lstStyle>
          <a:p>
            <a:r>
              <a:rPr lang="en-GB" noProof="0"/>
              <a:t>Reference Logo</a:t>
            </a:r>
          </a:p>
        </p:txBody>
      </p:sp>
      <p:sp>
        <p:nvSpPr>
          <p:cNvPr id="15" name="Inhaltsplatzhalter 3">
            <a:extLst>
              <a:ext uri="{FF2B5EF4-FFF2-40B4-BE49-F238E27FC236}">
                <a16:creationId xmlns:a16="http://schemas.microsoft.com/office/drawing/2014/main" id="{16D1531D-6289-416C-9FCB-370E02A0EB9E}"/>
              </a:ext>
            </a:extLst>
          </p:cNvPr>
          <p:cNvSpPr>
            <a:spLocks noGrp="1"/>
          </p:cNvSpPr>
          <p:nvPr>
            <p:ph sz="quarter" idx="23" hasCustomPrompt="1"/>
          </p:nvPr>
        </p:nvSpPr>
        <p:spPr>
          <a:xfrm>
            <a:off x="6187158" y="2595004"/>
            <a:ext cx="3672000" cy="1440000"/>
          </a:xfrm>
        </p:spPr>
        <p:txBody>
          <a:bodyPr anchor="ctr"/>
          <a:lstStyle>
            <a:lvl1pPr marL="0" indent="0" algn="ctr">
              <a:buFontTx/>
              <a:buNone/>
              <a:defRPr sz="2000">
                <a:solidFill>
                  <a:schemeClr val="tx1"/>
                </a:solidFill>
              </a:defRPr>
            </a:lvl1pPr>
          </a:lstStyle>
          <a:p>
            <a:r>
              <a:rPr lang="en-GB" noProof="0"/>
              <a:t>Reference Logo</a:t>
            </a:r>
          </a:p>
        </p:txBody>
      </p:sp>
      <p:sp>
        <p:nvSpPr>
          <p:cNvPr id="16" name="Inhaltsplatzhalter 3">
            <a:extLst>
              <a:ext uri="{FF2B5EF4-FFF2-40B4-BE49-F238E27FC236}">
                <a16:creationId xmlns:a16="http://schemas.microsoft.com/office/drawing/2014/main" id="{3EC3F131-CDAB-4883-88F7-0E3017BD1B56}"/>
              </a:ext>
            </a:extLst>
          </p:cNvPr>
          <p:cNvSpPr>
            <a:spLocks noGrp="1"/>
          </p:cNvSpPr>
          <p:nvPr>
            <p:ph sz="quarter" idx="18" hasCustomPrompt="1"/>
          </p:nvPr>
        </p:nvSpPr>
        <p:spPr>
          <a:xfrm>
            <a:off x="406399" y="4206127"/>
            <a:ext cx="3672000" cy="1440000"/>
          </a:xfrm>
        </p:spPr>
        <p:txBody>
          <a:bodyPr anchor="ctr"/>
          <a:lstStyle>
            <a:lvl1pPr marL="0" indent="0" algn="ctr">
              <a:buFontTx/>
              <a:buNone/>
              <a:defRPr sz="2000">
                <a:solidFill>
                  <a:schemeClr val="tx1"/>
                </a:solidFill>
              </a:defRPr>
            </a:lvl1pPr>
          </a:lstStyle>
          <a:p>
            <a:r>
              <a:rPr lang="en-GB" noProof="0"/>
              <a:t>Reference Logo</a:t>
            </a:r>
          </a:p>
        </p:txBody>
      </p:sp>
      <p:sp>
        <p:nvSpPr>
          <p:cNvPr id="17" name="Inhaltsplatzhalter 3">
            <a:extLst>
              <a:ext uri="{FF2B5EF4-FFF2-40B4-BE49-F238E27FC236}">
                <a16:creationId xmlns:a16="http://schemas.microsoft.com/office/drawing/2014/main" id="{818E0748-3C8D-4FE5-AA16-3260CE1A60AD}"/>
              </a:ext>
            </a:extLst>
          </p:cNvPr>
          <p:cNvSpPr>
            <a:spLocks noGrp="1"/>
          </p:cNvSpPr>
          <p:nvPr>
            <p:ph sz="quarter" idx="19" hasCustomPrompt="1"/>
          </p:nvPr>
        </p:nvSpPr>
        <p:spPr>
          <a:xfrm>
            <a:off x="8113600" y="4206127"/>
            <a:ext cx="3672000" cy="1440000"/>
          </a:xfrm>
        </p:spPr>
        <p:txBody>
          <a:bodyPr anchor="ctr"/>
          <a:lstStyle>
            <a:lvl1pPr marL="0" indent="0" algn="ctr">
              <a:buFontTx/>
              <a:buNone/>
              <a:defRPr sz="2000">
                <a:solidFill>
                  <a:schemeClr val="tx1"/>
                </a:solidFill>
              </a:defRPr>
            </a:lvl1pPr>
          </a:lstStyle>
          <a:p>
            <a:r>
              <a:rPr lang="en-GB" noProof="0"/>
              <a:t>Reference Logo</a:t>
            </a:r>
          </a:p>
        </p:txBody>
      </p:sp>
      <p:sp>
        <p:nvSpPr>
          <p:cNvPr id="18" name="Inhaltsplatzhalter 3">
            <a:extLst>
              <a:ext uri="{FF2B5EF4-FFF2-40B4-BE49-F238E27FC236}">
                <a16:creationId xmlns:a16="http://schemas.microsoft.com/office/drawing/2014/main" id="{84F10996-3E88-4831-9BB7-3DD6F429928D}"/>
              </a:ext>
            </a:extLst>
          </p:cNvPr>
          <p:cNvSpPr>
            <a:spLocks noGrp="1"/>
          </p:cNvSpPr>
          <p:nvPr>
            <p:ph sz="quarter" idx="24" hasCustomPrompt="1"/>
          </p:nvPr>
        </p:nvSpPr>
        <p:spPr>
          <a:xfrm>
            <a:off x="4259999" y="4206127"/>
            <a:ext cx="3672000" cy="1440000"/>
          </a:xfrm>
        </p:spPr>
        <p:txBody>
          <a:bodyPr anchor="ctr"/>
          <a:lstStyle>
            <a:lvl1pPr marL="0" indent="0" algn="ctr">
              <a:buFontTx/>
              <a:buNone/>
              <a:defRPr sz="2000">
                <a:solidFill>
                  <a:schemeClr val="tx1"/>
                </a:solidFill>
              </a:defRPr>
            </a:lvl1pPr>
          </a:lstStyle>
          <a:p>
            <a:r>
              <a:rPr lang="en-GB" noProof="0"/>
              <a:t>Reference Logo</a:t>
            </a:r>
          </a:p>
        </p:txBody>
      </p:sp>
    </p:spTree>
    <p:extLst>
      <p:ext uri="{BB962C8B-B14F-4D97-AF65-F5344CB8AC3E}">
        <p14:creationId xmlns:p14="http://schemas.microsoft.com/office/powerpoint/2010/main" val="2683873922"/>
      </p:ext>
    </p:extLst>
  </p:cSld>
  <p:clrMapOvr>
    <a:masterClrMapping/>
  </p:clrMapOvr>
  <p:extLst>
    <p:ext uri="{DCECCB84-F9BA-43D5-87BE-67443E8EF086}">
      <p15:sldGuideLst xmlns:p15="http://schemas.microsoft.com/office/powerpoint/2012/main">
        <p15:guide id="1" pos="3840">
          <p15:clr>
            <a:srgbClr val="FBAE40"/>
          </p15:clr>
        </p15:guide>
        <p15:guide id="2" orient="horz" pos="2594" userDrawn="1">
          <p15:clr>
            <a:srgbClr val="FBAE40"/>
          </p15:clr>
        </p15:guide>
      </p15:sldGuideLst>
    </p:ext>
  </p:extLst>
</p:sldLayout>
</file>

<file path=ppt/slideLayouts/slideLayout27.xml><?xml version="1.0" encoding="utf-8"?>
<p:sldLayout xmlns:a="http://schemas.openxmlformats.org/drawingml/2006/main" xmlns:r="http://schemas.openxmlformats.org/officeDocument/2006/relationships" xmlns:p="http://schemas.openxmlformats.org/presentationml/2006/main" matchingName="6 Logos Slide" preserve="1" userDrawn="1">
  <p:cSld name="6 Logos Slide">
    <p:spTree>
      <p:nvGrpSpPr>
        <p:cNvPr id="1" name=""/>
        <p:cNvGrpSpPr/>
        <p:nvPr/>
      </p:nvGrpSpPr>
      <p:grpSpPr>
        <a:xfrm>
          <a:off x="0" y="0"/>
          <a:ext cx="0" cy="0"/>
          <a:chOff x="0" y="0"/>
          <a:chExt cx="0" cy="0"/>
        </a:xfrm>
      </p:grpSpPr>
      <p:sp>
        <p:nvSpPr>
          <p:cNvPr id="8" name="Text Placeholder 7"/>
          <p:cNvSpPr>
            <a:spLocks noGrp="1"/>
          </p:cNvSpPr>
          <p:nvPr>
            <p:ph type="body" sz="quarter" idx="13" hasCustomPrompt="1"/>
          </p:nvPr>
        </p:nvSpPr>
        <p:spPr>
          <a:xfrm>
            <a:off x="406399" y="1126800"/>
            <a:ext cx="11379201" cy="361959"/>
          </a:xfrm>
        </p:spPr>
        <p:txBody>
          <a:bodyPr wrap="none">
            <a:noAutofit/>
          </a:bodyPr>
          <a:lstStyle>
            <a:lvl1pPr>
              <a:spcBef>
                <a:spcPts val="0"/>
              </a:spcBef>
              <a:buFontTx/>
              <a:buNone/>
              <a:defRPr sz="2400">
                <a:solidFill>
                  <a:schemeClr val="tx1"/>
                </a:solidFill>
              </a:defRPr>
            </a:lvl1pPr>
            <a:lvl2pPr marL="0" indent="0">
              <a:spcBef>
                <a:spcPts val="0"/>
              </a:spcBef>
              <a:buFontTx/>
              <a:buNone/>
              <a:defRPr sz="2200"/>
            </a:lvl2pPr>
            <a:lvl3pPr marL="265113" indent="0">
              <a:spcBef>
                <a:spcPts val="0"/>
              </a:spcBef>
              <a:buFontTx/>
              <a:buNone/>
              <a:defRPr sz="2200"/>
            </a:lvl3pPr>
            <a:lvl4pPr marL="538162" indent="0">
              <a:spcBef>
                <a:spcPts val="0"/>
              </a:spcBef>
              <a:buFontTx/>
              <a:buNone/>
              <a:defRPr sz="2200"/>
            </a:lvl4pPr>
            <a:lvl5pPr marL="803275" indent="0">
              <a:spcBef>
                <a:spcPts val="0"/>
              </a:spcBef>
              <a:buFontTx/>
              <a:buNone/>
              <a:defRPr sz="2200"/>
            </a:lvl5pPr>
          </a:lstStyle>
          <a:p>
            <a:pPr lvl="0"/>
            <a:r>
              <a:rPr lang="en-GB" noProof="0"/>
              <a:t>Add subtitle</a:t>
            </a:r>
          </a:p>
        </p:txBody>
      </p:sp>
      <p:sp>
        <p:nvSpPr>
          <p:cNvPr id="5" name="Title 4">
            <a:extLst>
              <a:ext uri="{FF2B5EF4-FFF2-40B4-BE49-F238E27FC236}">
                <a16:creationId xmlns:a16="http://schemas.microsoft.com/office/drawing/2014/main" id="{5C316559-54C1-497B-BD9B-59DEB4B1E99D}"/>
              </a:ext>
            </a:extLst>
          </p:cNvPr>
          <p:cNvSpPr>
            <a:spLocks noGrp="1"/>
          </p:cNvSpPr>
          <p:nvPr>
            <p:ph type="title" hasCustomPrompt="1"/>
          </p:nvPr>
        </p:nvSpPr>
        <p:spPr/>
        <p:txBody>
          <a:bodyPr/>
          <a:lstStyle>
            <a:lvl1pPr>
              <a:defRPr>
                <a:solidFill>
                  <a:schemeClr val="tx1"/>
                </a:solidFill>
              </a:defRPr>
            </a:lvl1pPr>
          </a:lstStyle>
          <a:p>
            <a:r>
              <a:rPr lang="en-GB" noProof="0"/>
              <a:t>Add title</a:t>
            </a:r>
          </a:p>
        </p:txBody>
      </p:sp>
      <p:sp>
        <p:nvSpPr>
          <p:cNvPr id="16" name="Inhaltsplatzhalter 3">
            <a:extLst>
              <a:ext uri="{FF2B5EF4-FFF2-40B4-BE49-F238E27FC236}">
                <a16:creationId xmlns:a16="http://schemas.microsoft.com/office/drawing/2014/main" id="{3EC3F131-CDAB-4883-88F7-0E3017BD1B56}"/>
              </a:ext>
            </a:extLst>
          </p:cNvPr>
          <p:cNvSpPr>
            <a:spLocks noGrp="1"/>
          </p:cNvSpPr>
          <p:nvPr>
            <p:ph sz="quarter" idx="18" hasCustomPrompt="1"/>
          </p:nvPr>
        </p:nvSpPr>
        <p:spPr>
          <a:xfrm>
            <a:off x="406399" y="4206127"/>
            <a:ext cx="3672000" cy="1440000"/>
          </a:xfrm>
        </p:spPr>
        <p:txBody>
          <a:bodyPr anchor="ctr"/>
          <a:lstStyle>
            <a:lvl1pPr marL="0" indent="0" algn="ctr">
              <a:buFontTx/>
              <a:buNone/>
              <a:defRPr sz="2000">
                <a:solidFill>
                  <a:schemeClr val="tx1"/>
                </a:solidFill>
              </a:defRPr>
            </a:lvl1pPr>
          </a:lstStyle>
          <a:p>
            <a:r>
              <a:rPr lang="en-GB" noProof="0"/>
              <a:t>Reference Logo</a:t>
            </a:r>
          </a:p>
        </p:txBody>
      </p:sp>
      <p:sp>
        <p:nvSpPr>
          <p:cNvPr id="17" name="Inhaltsplatzhalter 3">
            <a:extLst>
              <a:ext uri="{FF2B5EF4-FFF2-40B4-BE49-F238E27FC236}">
                <a16:creationId xmlns:a16="http://schemas.microsoft.com/office/drawing/2014/main" id="{818E0748-3C8D-4FE5-AA16-3260CE1A60AD}"/>
              </a:ext>
            </a:extLst>
          </p:cNvPr>
          <p:cNvSpPr>
            <a:spLocks noGrp="1"/>
          </p:cNvSpPr>
          <p:nvPr>
            <p:ph sz="quarter" idx="19" hasCustomPrompt="1"/>
          </p:nvPr>
        </p:nvSpPr>
        <p:spPr>
          <a:xfrm>
            <a:off x="8113600" y="4206127"/>
            <a:ext cx="3672000" cy="1440000"/>
          </a:xfrm>
        </p:spPr>
        <p:txBody>
          <a:bodyPr anchor="ctr"/>
          <a:lstStyle>
            <a:lvl1pPr marL="0" indent="0" algn="ctr">
              <a:buFontTx/>
              <a:buNone/>
              <a:defRPr sz="2000">
                <a:solidFill>
                  <a:schemeClr val="tx1"/>
                </a:solidFill>
              </a:defRPr>
            </a:lvl1pPr>
          </a:lstStyle>
          <a:p>
            <a:r>
              <a:rPr lang="en-GB" noProof="0"/>
              <a:t>Reference Logo</a:t>
            </a:r>
          </a:p>
        </p:txBody>
      </p:sp>
      <p:sp>
        <p:nvSpPr>
          <p:cNvPr id="18" name="Inhaltsplatzhalter 3">
            <a:extLst>
              <a:ext uri="{FF2B5EF4-FFF2-40B4-BE49-F238E27FC236}">
                <a16:creationId xmlns:a16="http://schemas.microsoft.com/office/drawing/2014/main" id="{84F10996-3E88-4831-9BB7-3DD6F429928D}"/>
              </a:ext>
            </a:extLst>
          </p:cNvPr>
          <p:cNvSpPr>
            <a:spLocks noGrp="1"/>
          </p:cNvSpPr>
          <p:nvPr>
            <p:ph sz="quarter" idx="24" hasCustomPrompt="1"/>
          </p:nvPr>
        </p:nvSpPr>
        <p:spPr>
          <a:xfrm>
            <a:off x="4259999" y="4206127"/>
            <a:ext cx="3672000" cy="1440000"/>
          </a:xfrm>
        </p:spPr>
        <p:txBody>
          <a:bodyPr anchor="ctr"/>
          <a:lstStyle>
            <a:lvl1pPr marL="0" indent="0" algn="ctr">
              <a:buFontTx/>
              <a:buNone/>
              <a:defRPr sz="2000">
                <a:solidFill>
                  <a:schemeClr val="tx1"/>
                </a:solidFill>
              </a:defRPr>
            </a:lvl1pPr>
          </a:lstStyle>
          <a:p>
            <a:r>
              <a:rPr lang="en-GB" noProof="0"/>
              <a:t>Reference Logo</a:t>
            </a:r>
          </a:p>
        </p:txBody>
      </p:sp>
      <p:sp>
        <p:nvSpPr>
          <p:cNvPr id="10" name="Inhaltsplatzhalter 3">
            <a:extLst>
              <a:ext uri="{FF2B5EF4-FFF2-40B4-BE49-F238E27FC236}">
                <a16:creationId xmlns:a16="http://schemas.microsoft.com/office/drawing/2014/main" id="{177DBC43-DF4D-44D6-B818-BDFB3CCB4F03}"/>
              </a:ext>
            </a:extLst>
          </p:cNvPr>
          <p:cNvSpPr>
            <a:spLocks noGrp="1"/>
          </p:cNvSpPr>
          <p:nvPr>
            <p:ph sz="quarter" idx="25" hasCustomPrompt="1"/>
          </p:nvPr>
        </p:nvSpPr>
        <p:spPr>
          <a:xfrm>
            <a:off x="406399" y="2595004"/>
            <a:ext cx="3672000" cy="1440000"/>
          </a:xfrm>
        </p:spPr>
        <p:txBody>
          <a:bodyPr anchor="ctr"/>
          <a:lstStyle>
            <a:lvl1pPr marL="0" indent="0" algn="ctr">
              <a:buFontTx/>
              <a:buNone/>
              <a:defRPr sz="2000">
                <a:solidFill>
                  <a:schemeClr val="tx1"/>
                </a:solidFill>
              </a:defRPr>
            </a:lvl1pPr>
          </a:lstStyle>
          <a:p>
            <a:r>
              <a:rPr lang="en-GB" noProof="0"/>
              <a:t>Reference Logo</a:t>
            </a:r>
          </a:p>
        </p:txBody>
      </p:sp>
      <p:sp>
        <p:nvSpPr>
          <p:cNvPr id="11" name="Inhaltsplatzhalter 3">
            <a:extLst>
              <a:ext uri="{FF2B5EF4-FFF2-40B4-BE49-F238E27FC236}">
                <a16:creationId xmlns:a16="http://schemas.microsoft.com/office/drawing/2014/main" id="{CCB23B9E-5EB8-4DAD-9006-646B92DB82FA}"/>
              </a:ext>
            </a:extLst>
          </p:cNvPr>
          <p:cNvSpPr>
            <a:spLocks noGrp="1"/>
          </p:cNvSpPr>
          <p:nvPr>
            <p:ph sz="quarter" idx="26" hasCustomPrompt="1"/>
          </p:nvPr>
        </p:nvSpPr>
        <p:spPr>
          <a:xfrm>
            <a:off x="8113600" y="2595004"/>
            <a:ext cx="3672000" cy="1440000"/>
          </a:xfrm>
        </p:spPr>
        <p:txBody>
          <a:bodyPr anchor="ctr"/>
          <a:lstStyle>
            <a:lvl1pPr marL="0" indent="0" algn="ctr">
              <a:buFontTx/>
              <a:buNone/>
              <a:defRPr sz="2000">
                <a:solidFill>
                  <a:schemeClr val="tx1"/>
                </a:solidFill>
              </a:defRPr>
            </a:lvl1pPr>
          </a:lstStyle>
          <a:p>
            <a:r>
              <a:rPr lang="en-GB" noProof="0"/>
              <a:t>Reference Logo</a:t>
            </a:r>
          </a:p>
        </p:txBody>
      </p:sp>
      <p:sp>
        <p:nvSpPr>
          <p:cNvPr id="12" name="Inhaltsplatzhalter 3">
            <a:extLst>
              <a:ext uri="{FF2B5EF4-FFF2-40B4-BE49-F238E27FC236}">
                <a16:creationId xmlns:a16="http://schemas.microsoft.com/office/drawing/2014/main" id="{F508FE84-18B3-453E-BDC1-377A00EB17B5}"/>
              </a:ext>
            </a:extLst>
          </p:cNvPr>
          <p:cNvSpPr>
            <a:spLocks noGrp="1"/>
          </p:cNvSpPr>
          <p:nvPr>
            <p:ph sz="quarter" idx="27" hasCustomPrompt="1"/>
          </p:nvPr>
        </p:nvSpPr>
        <p:spPr>
          <a:xfrm>
            <a:off x="4259999" y="2595004"/>
            <a:ext cx="3672000" cy="1440000"/>
          </a:xfrm>
        </p:spPr>
        <p:txBody>
          <a:bodyPr anchor="ctr"/>
          <a:lstStyle>
            <a:lvl1pPr marL="0" indent="0" algn="ctr">
              <a:buFontTx/>
              <a:buNone/>
              <a:defRPr sz="2000">
                <a:solidFill>
                  <a:schemeClr val="tx1"/>
                </a:solidFill>
              </a:defRPr>
            </a:lvl1pPr>
          </a:lstStyle>
          <a:p>
            <a:r>
              <a:rPr lang="en-GB" noProof="0"/>
              <a:t>Reference Logo</a:t>
            </a:r>
          </a:p>
        </p:txBody>
      </p:sp>
    </p:spTree>
    <p:extLst>
      <p:ext uri="{BB962C8B-B14F-4D97-AF65-F5344CB8AC3E}">
        <p14:creationId xmlns:p14="http://schemas.microsoft.com/office/powerpoint/2010/main" val="4164095022"/>
      </p:ext>
    </p:extLst>
  </p:cSld>
  <p:clrMapOvr>
    <a:masterClrMapping/>
  </p:clrMapOvr>
  <p:extLst>
    <p:ext uri="{DCECCB84-F9BA-43D5-87BE-67443E8EF086}">
      <p15:sldGuideLst xmlns:p15="http://schemas.microsoft.com/office/powerpoint/2012/main">
        <p15:guide id="1" pos="3840">
          <p15:clr>
            <a:srgbClr val="FBAE40"/>
          </p15:clr>
        </p15:guide>
        <p15:guide id="2" orient="horz" pos="2594">
          <p15:clr>
            <a:srgbClr val="FBAE40"/>
          </p15:clr>
        </p15:guide>
      </p15:sldGuideLst>
    </p:ext>
  </p:extLst>
</p:sldLayout>
</file>

<file path=ppt/slideLayouts/slideLayout28.xml><?xml version="1.0" encoding="utf-8"?>
<p:sldLayout xmlns:a="http://schemas.openxmlformats.org/drawingml/2006/main" xmlns:r="http://schemas.openxmlformats.org/officeDocument/2006/relationships" xmlns:p="http://schemas.openxmlformats.org/presentationml/2006/main" matchingName="7 Logos Slide" preserve="1" userDrawn="1">
  <p:cSld name="7 Logos Slide">
    <p:spTree>
      <p:nvGrpSpPr>
        <p:cNvPr id="1" name=""/>
        <p:cNvGrpSpPr/>
        <p:nvPr/>
      </p:nvGrpSpPr>
      <p:grpSpPr>
        <a:xfrm>
          <a:off x="0" y="0"/>
          <a:ext cx="0" cy="0"/>
          <a:chOff x="0" y="0"/>
          <a:chExt cx="0" cy="0"/>
        </a:xfrm>
      </p:grpSpPr>
      <p:sp>
        <p:nvSpPr>
          <p:cNvPr id="8" name="Text Placeholder 7"/>
          <p:cNvSpPr>
            <a:spLocks noGrp="1"/>
          </p:cNvSpPr>
          <p:nvPr>
            <p:ph type="body" sz="quarter" idx="13" hasCustomPrompt="1"/>
          </p:nvPr>
        </p:nvSpPr>
        <p:spPr>
          <a:xfrm>
            <a:off x="406399" y="1126800"/>
            <a:ext cx="11379201" cy="361959"/>
          </a:xfrm>
        </p:spPr>
        <p:txBody>
          <a:bodyPr wrap="none">
            <a:noAutofit/>
          </a:bodyPr>
          <a:lstStyle>
            <a:lvl1pPr>
              <a:spcBef>
                <a:spcPts val="0"/>
              </a:spcBef>
              <a:buFontTx/>
              <a:buNone/>
              <a:defRPr sz="2400">
                <a:solidFill>
                  <a:schemeClr val="tx1"/>
                </a:solidFill>
              </a:defRPr>
            </a:lvl1pPr>
            <a:lvl2pPr marL="0" indent="0">
              <a:spcBef>
                <a:spcPts val="0"/>
              </a:spcBef>
              <a:buFontTx/>
              <a:buNone/>
              <a:defRPr sz="2200"/>
            </a:lvl2pPr>
            <a:lvl3pPr marL="265113" indent="0">
              <a:spcBef>
                <a:spcPts val="0"/>
              </a:spcBef>
              <a:buFontTx/>
              <a:buNone/>
              <a:defRPr sz="2200"/>
            </a:lvl3pPr>
            <a:lvl4pPr marL="538162" indent="0">
              <a:spcBef>
                <a:spcPts val="0"/>
              </a:spcBef>
              <a:buFontTx/>
              <a:buNone/>
              <a:defRPr sz="2200"/>
            </a:lvl4pPr>
            <a:lvl5pPr marL="803275" indent="0">
              <a:spcBef>
                <a:spcPts val="0"/>
              </a:spcBef>
              <a:buFontTx/>
              <a:buNone/>
              <a:defRPr sz="2200"/>
            </a:lvl5pPr>
          </a:lstStyle>
          <a:p>
            <a:pPr lvl="0"/>
            <a:r>
              <a:rPr lang="en-GB" noProof="0"/>
              <a:t>Add subtitle</a:t>
            </a:r>
          </a:p>
        </p:txBody>
      </p:sp>
      <p:sp>
        <p:nvSpPr>
          <p:cNvPr id="5" name="Title 4">
            <a:extLst>
              <a:ext uri="{FF2B5EF4-FFF2-40B4-BE49-F238E27FC236}">
                <a16:creationId xmlns:a16="http://schemas.microsoft.com/office/drawing/2014/main" id="{5C316559-54C1-497B-BD9B-59DEB4B1E99D}"/>
              </a:ext>
            </a:extLst>
          </p:cNvPr>
          <p:cNvSpPr>
            <a:spLocks noGrp="1"/>
          </p:cNvSpPr>
          <p:nvPr>
            <p:ph type="title" hasCustomPrompt="1"/>
          </p:nvPr>
        </p:nvSpPr>
        <p:spPr/>
        <p:txBody>
          <a:bodyPr/>
          <a:lstStyle>
            <a:lvl1pPr>
              <a:defRPr>
                <a:solidFill>
                  <a:schemeClr val="tx1"/>
                </a:solidFill>
              </a:defRPr>
            </a:lvl1pPr>
          </a:lstStyle>
          <a:p>
            <a:r>
              <a:rPr lang="en-GB" noProof="0"/>
              <a:t>Add title</a:t>
            </a:r>
          </a:p>
        </p:txBody>
      </p:sp>
      <p:sp>
        <p:nvSpPr>
          <p:cNvPr id="6" name="Inhaltsplatzhalter 3">
            <a:extLst>
              <a:ext uri="{FF2B5EF4-FFF2-40B4-BE49-F238E27FC236}">
                <a16:creationId xmlns:a16="http://schemas.microsoft.com/office/drawing/2014/main" id="{400E9229-7CCE-4F98-9409-3145BDF89682}"/>
              </a:ext>
            </a:extLst>
          </p:cNvPr>
          <p:cNvSpPr>
            <a:spLocks noGrp="1"/>
          </p:cNvSpPr>
          <p:nvPr>
            <p:ph sz="quarter" idx="18" hasCustomPrompt="1"/>
          </p:nvPr>
        </p:nvSpPr>
        <p:spPr>
          <a:xfrm>
            <a:off x="406399" y="3400478"/>
            <a:ext cx="3672000" cy="1440000"/>
          </a:xfrm>
        </p:spPr>
        <p:txBody>
          <a:bodyPr anchor="ctr"/>
          <a:lstStyle>
            <a:lvl1pPr marL="0" indent="0" algn="ctr">
              <a:buFontTx/>
              <a:buNone/>
              <a:defRPr sz="2000">
                <a:solidFill>
                  <a:schemeClr val="tx1"/>
                </a:solidFill>
              </a:defRPr>
            </a:lvl1pPr>
          </a:lstStyle>
          <a:p>
            <a:r>
              <a:rPr lang="en-GB" noProof="0"/>
              <a:t>Reference Logo</a:t>
            </a:r>
          </a:p>
        </p:txBody>
      </p:sp>
      <p:sp>
        <p:nvSpPr>
          <p:cNvPr id="9" name="Inhaltsplatzhalter 3">
            <a:extLst>
              <a:ext uri="{FF2B5EF4-FFF2-40B4-BE49-F238E27FC236}">
                <a16:creationId xmlns:a16="http://schemas.microsoft.com/office/drawing/2014/main" id="{7A379F39-5415-4B84-83D4-63CB3D8C7D6E}"/>
              </a:ext>
            </a:extLst>
          </p:cNvPr>
          <p:cNvSpPr>
            <a:spLocks noGrp="1"/>
          </p:cNvSpPr>
          <p:nvPr>
            <p:ph sz="quarter" idx="19" hasCustomPrompt="1"/>
          </p:nvPr>
        </p:nvSpPr>
        <p:spPr>
          <a:xfrm>
            <a:off x="8113600" y="3400478"/>
            <a:ext cx="3672000" cy="1440000"/>
          </a:xfrm>
        </p:spPr>
        <p:txBody>
          <a:bodyPr anchor="ctr"/>
          <a:lstStyle>
            <a:lvl1pPr marL="0" indent="0" algn="ctr">
              <a:buFontTx/>
              <a:buNone/>
              <a:defRPr sz="2000">
                <a:solidFill>
                  <a:schemeClr val="tx1"/>
                </a:solidFill>
              </a:defRPr>
            </a:lvl1pPr>
          </a:lstStyle>
          <a:p>
            <a:r>
              <a:rPr lang="en-GB" noProof="0"/>
              <a:t>Reference Logo</a:t>
            </a:r>
          </a:p>
        </p:txBody>
      </p:sp>
      <p:sp>
        <p:nvSpPr>
          <p:cNvPr id="7" name="Inhaltsplatzhalter 3">
            <a:extLst>
              <a:ext uri="{FF2B5EF4-FFF2-40B4-BE49-F238E27FC236}">
                <a16:creationId xmlns:a16="http://schemas.microsoft.com/office/drawing/2014/main" id="{834BE1BC-F22F-4FE9-9FAF-B535282BAABC}"/>
              </a:ext>
            </a:extLst>
          </p:cNvPr>
          <p:cNvSpPr>
            <a:spLocks noGrp="1"/>
          </p:cNvSpPr>
          <p:nvPr>
            <p:ph sz="quarter" idx="20" hasCustomPrompt="1"/>
          </p:nvPr>
        </p:nvSpPr>
        <p:spPr>
          <a:xfrm>
            <a:off x="4259999" y="3400478"/>
            <a:ext cx="3672000" cy="1440000"/>
          </a:xfrm>
        </p:spPr>
        <p:txBody>
          <a:bodyPr anchor="ctr"/>
          <a:lstStyle>
            <a:lvl1pPr marL="0" indent="0" algn="ctr">
              <a:buFontTx/>
              <a:buNone/>
              <a:defRPr sz="2000">
                <a:solidFill>
                  <a:schemeClr val="tx1"/>
                </a:solidFill>
              </a:defRPr>
            </a:lvl1pPr>
          </a:lstStyle>
          <a:p>
            <a:r>
              <a:rPr lang="en-GB" noProof="0"/>
              <a:t>Reference Logo</a:t>
            </a:r>
          </a:p>
        </p:txBody>
      </p:sp>
      <p:sp>
        <p:nvSpPr>
          <p:cNvPr id="10" name="Inhaltsplatzhalter 3">
            <a:extLst>
              <a:ext uri="{FF2B5EF4-FFF2-40B4-BE49-F238E27FC236}">
                <a16:creationId xmlns:a16="http://schemas.microsoft.com/office/drawing/2014/main" id="{C164B84E-842A-4753-B5E5-4B84696708F0}"/>
              </a:ext>
            </a:extLst>
          </p:cNvPr>
          <p:cNvSpPr>
            <a:spLocks noGrp="1"/>
          </p:cNvSpPr>
          <p:nvPr>
            <p:ph sz="quarter" idx="21" hasCustomPrompt="1"/>
          </p:nvPr>
        </p:nvSpPr>
        <p:spPr>
          <a:xfrm>
            <a:off x="406399" y="1789355"/>
            <a:ext cx="3672000" cy="1440000"/>
          </a:xfrm>
        </p:spPr>
        <p:txBody>
          <a:bodyPr anchor="ctr"/>
          <a:lstStyle>
            <a:lvl1pPr marL="0" indent="0" algn="ctr">
              <a:buFontTx/>
              <a:buNone/>
              <a:defRPr sz="2000">
                <a:solidFill>
                  <a:schemeClr val="tx1"/>
                </a:solidFill>
              </a:defRPr>
            </a:lvl1pPr>
          </a:lstStyle>
          <a:p>
            <a:r>
              <a:rPr lang="en-GB" noProof="0"/>
              <a:t>Reference Logo</a:t>
            </a:r>
          </a:p>
        </p:txBody>
      </p:sp>
      <p:sp>
        <p:nvSpPr>
          <p:cNvPr id="11" name="Inhaltsplatzhalter 3">
            <a:extLst>
              <a:ext uri="{FF2B5EF4-FFF2-40B4-BE49-F238E27FC236}">
                <a16:creationId xmlns:a16="http://schemas.microsoft.com/office/drawing/2014/main" id="{1E53BA32-FB99-4B3B-A405-3A932293B63C}"/>
              </a:ext>
            </a:extLst>
          </p:cNvPr>
          <p:cNvSpPr>
            <a:spLocks noGrp="1"/>
          </p:cNvSpPr>
          <p:nvPr>
            <p:ph sz="quarter" idx="22" hasCustomPrompt="1"/>
          </p:nvPr>
        </p:nvSpPr>
        <p:spPr>
          <a:xfrm>
            <a:off x="8113600" y="1789355"/>
            <a:ext cx="3672000" cy="1440000"/>
          </a:xfrm>
        </p:spPr>
        <p:txBody>
          <a:bodyPr anchor="ctr"/>
          <a:lstStyle>
            <a:lvl1pPr marL="0" indent="0" algn="ctr">
              <a:buFontTx/>
              <a:buNone/>
              <a:defRPr sz="2000">
                <a:solidFill>
                  <a:schemeClr val="tx1"/>
                </a:solidFill>
              </a:defRPr>
            </a:lvl1pPr>
          </a:lstStyle>
          <a:p>
            <a:r>
              <a:rPr lang="en-GB" noProof="0"/>
              <a:t>Reference Logo</a:t>
            </a:r>
          </a:p>
        </p:txBody>
      </p:sp>
      <p:sp>
        <p:nvSpPr>
          <p:cNvPr id="12" name="Inhaltsplatzhalter 3">
            <a:extLst>
              <a:ext uri="{FF2B5EF4-FFF2-40B4-BE49-F238E27FC236}">
                <a16:creationId xmlns:a16="http://schemas.microsoft.com/office/drawing/2014/main" id="{2A7DFD97-CF4D-4189-9EB3-6984012175E0}"/>
              </a:ext>
            </a:extLst>
          </p:cNvPr>
          <p:cNvSpPr>
            <a:spLocks noGrp="1"/>
          </p:cNvSpPr>
          <p:nvPr>
            <p:ph sz="quarter" idx="23" hasCustomPrompt="1"/>
          </p:nvPr>
        </p:nvSpPr>
        <p:spPr>
          <a:xfrm>
            <a:off x="4259999" y="1789355"/>
            <a:ext cx="3672000" cy="1440000"/>
          </a:xfrm>
        </p:spPr>
        <p:txBody>
          <a:bodyPr anchor="ctr"/>
          <a:lstStyle>
            <a:lvl1pPr marL="0" indent="0" algn="ctr">
              <a:buFontTx/>
              <a:buNone/>
              <a:defRPr sz="2000">
                <a:solidFill>
                  <a:schemeClr val="tx1"/>
                </a:solidFill>
              </a:defRPr>
            </a:lvl1pPr>
          </a:lstStyle>
          <a:p>
            <a:r>
              <a:rPr lang="en-GB" noProof="0"/>
              <a:t>Reference Logo</a:t>
            </a:r>
          </a:p>
        </p:txBody>
      </p:sp>
      <p:sp>
        <p:nvSpPr>
          <p:cNvPr id="13" name="Inhaltsplatzhalter 3">
            <a:extLst>
              <a:ext uri="{FF2B5EF4-FFF2-40B4-BE49-F238E27FC236}">
                <a16:creationId xmlns:a16="http://schemas.microsoft.com/office/drawing/2014/main" id="{EDB9BEE2-478B-4642-8BF7-C2A907ED4AD6}"/>
              </a:ext>
            </a:extLst>
          </p:cNvPr>
          <p:cNvSpPr>
            <a:spLocks noGrp="1"/>
          </p:cNvSpPr>
          <p:nvPr>
            <p:ph sz="quarter" idx="24" hasCustomPrompt="1"/>
          </p:nvPr>
        </p:nvSpPr>
        <p:spPr>
          <a:xfrm>
            <a:off x="406399" y="5011601"/>
            <a:ext cx="3672000" cy="1440000"/>
          </a:xfrm>
        </p:spPr>
        <p:txBody>
          <a:bodyPr anchor="ctr"/>
          <a:lstStyle>
            <a:lvl1pPr marL="0" indent="0" algn="ctr">
              <a:buFontTx/>
              <a:buNone/>
              <a:defRPr sz="2000">
                <a:solidFill>
                  <a:schemeClr val="tx1"/>
                </a:solidFill>
              </a:defRPr>
            </a:lvl1pPr>
          </a:lstStyle>
          <a:p>
            <a:r>
              <a:rPr lang="en-GB" noProof="0"/>
              <a:t>Reference Logo</a:t>
            </a:r>
          </a:p>
        </p:txBody>
      </p:sp>
    </p:spTree>
    <p:extLst>
      <p:ext uri="{BB962C8B-B14F-4D97-AF65-F5344CB8AC3E}">
        <p14:creationId xmlns:p14="http://schemas.microsoft.com/office/powerpoint/2010/main" val="222805579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matchingName="8 Logos Slide" preserve="1" userDrawn="1">
  <p:cSld name="8 Logos Slide">
    <p:spTree>
      <p:nvGrpSpPr>
        <p:cNvPr id="1" name=""/>
        <p:cNvGrpSpPr/>
        <p:nvPr/>
      </p:nvGrpSpPr>
      <p:grpSpPr>
        <a:xfrm>
          <a:off x="0" y="0"/>
          <a:ext cx="0" cy="0"/>
          <a:chOff x="0" y="0"/>
          <a:chExt cx="0" cy="0"/>
        </a:xfrm>
      </p:grpSpPr>
      <p:sp>
        <p:nvSpPr>
          <p:cNvPr id="8" name="Text Placeholder 7"/>
          <p:cNvSpPr>
            <a:spLocks noGrp="1"/>
          </p:cNvSpPr>
          <p:nvPr>
            <p:ph type="body" sz="quarter" idx="13" hasCustomPrompt="1"/>
          </p:nvPr>
        </p:nvSpPr>
        <p:spPr>
          <a:xfrm>
            <a:off x="406399" y="1126800"/>
            <a:ext cx="11379201" cy="361959"/>
          </a:xfrm>
        </p:spPr>
        <p:txBody>
          <a:bodyPr wrap="none">
            <a:noAutofit/>
          </a:bodyPr>
          <a:lstStyle>
            <a:lvl1pPr>
              <a:spcBef>
                <a:spcPts val="0"/>
              </a:spcBef>
              <a:buFontTx/>
              <a:buNone/>
              <a:defRPr sz="2400">
                <a:solidFill>
                  <a:schemeClr val="tx1"/>
                </a:solidFill>
              </a:defRPr>
            </a:lvl1pPr>
            <a:lvl2pPr marL="0" indent="0">
              <a:spcBef>
                <a:spcPts val="0"/>
              </a:spcBef>
              <a:buFontTx/>
              <a:buNone/>
              <a:defRPr sz="2200"/>
            </a:lvl2pPr>
            <a:lvl3pPr marL="265113" indent="0">
              <a:spcBef>
                <a:spcPts val="0"/>
              </a:spcBef>
              <a:buFontTx/>
              <a:buNone/>
              <a:defRPr sz="2200"/>
            </a:lvl3pPr>
            <a:lvl4pPr marL="538162" indent="0">
              <a:spcBef>
                <a:spcPts val="0"/>
              </a:spcBef>
              <a:buFontTx/>
              <a:buNone/>
              <a:defRPr sz="2200"/>
            </a:lvl4pPr>
            <a:lvl5pPr marL="803275" indent="0">
              <a:spcBef>
                <a:spcPts val="0"/>
              </a:spcBef>
              <a:buFontTx/>
              <a:buNone/>
              <a:defRPr sz="2200"/>
            </a:lvl5pPr>
          </a:lstStyle>
          <a:p>
            <a:pPr lvl="0"/>
            <a:r>
              <a:rPr lang="en-GB" noProof="0"/>
              <a:t>Add subtitle</a:t>
            </a:r>
          </a:p>
        </p:txBody>
      </p:sp>
      <p:sp>
        <p:nvSpPr>
          <p:cNvPr id="5" name="Title 4">
            <a:extLst>
              <a:ext uri="{FF2B5EF4-FFF2-40B4-BE49-F238E27FC236}">
                <a16:creationId xmlns:a16="http://schemas.microsoft.com/office/drawing/2014/main" id="{5C316559-54C1-497B-BD9B-59DEB4B1E99D}"/>
              </a:ext>
            </a:extLst>
          </p:cNvPr>
          <p:cNvSpPr>
            <a:spLocks noGrp="1"/>
          </p:cNvSpPr>
          <p:nvPr>
            <p:ph type="title" hasCustomPrompt="1"/>
          </p:nvPr>
        </p:nvSpPr>
        <p:spPr/>
        <p:txBody>
          <a:bodyPr/>
          <a:lstStyle>
            <a:lvl1pPr>
              <a:defRPr>
                <a:solidFill>
                  <a:schemeClr val="tx1"/>
                </a:solidFill>
              </a:defRPr>
            </a:lvl1pPr>
          </a:lstStyle>
          <a:p>
            <a:r>
              <a:rPr lang="en-GB" noProof="0"/>
              <a:t>Add title</a:t>
            </a:r>
          </a:p>
        </p:txBody>
      </p:sp>
      <p:sp>
        <p:nvSpPr>
          <p:cNvPr id="6" name="Inhaltsplatzhalter 3">
            <a:extLst>
              <a:ext uri="{FF2B5EF4-FFF2-40B4-BE49-F238E27FC236}">
                <a16:creationId xmlns:a16="http://schemas.microsoft.com/office/drawing/2014/main" id="{400E9229-7CCE-4F98-9409-3145BDF89682}"/>
              </a:ext>
            </a:extLst>
          </p:cNvPr>
          <p:cNvSpPr>
            <a:spLocks noGrp="1"/>
          </p:cNvSpPr>
          <p:nvPr>
            <p:ph sz="quarter" idx="18" hasCustomPrompt="1"/>
          </p:nvPr>
        </p:nvSpPr>
        <p:spPr>
          <a:xfrm>
            <a:off x="406399" y="3400478"/>
            <a:ext cx="3672000" cy="1440000"/>
          </a:xfrm>
        </p:spPr>
        <p:txBody>
          <a:bodyPr anchor="ctr"/>
          <a:lstStyle>
            <a:lvl1pPr marL="0" indent="0" algn="ctr">
              <a:buFontTx/>
              <a:buNone/>
              <a:defRPr sz="2000">
                <a:solidFill>
                  <a:schemeClr val="tx1"/>
                </a:solidFill>
              </a:defRPr>
            </a:lvl1pPr>
          </a:lstStyle>
          <a:p>
            <a:r>
              <a:rPr lang="en-GB" noProof="0"/>
              <a:t>Reference Logo</a:t>
            </a:r>
          </a:p>
        </p:txBody>
      </p:sp>
      <p:sp>
        <p:nvSpPr>
          <p:cNvPr id="9" name="Inhaltsplatzhalter 3">
            <a:extLst>
              <a:ext uri="{FF2B5EF4-FFF2-40B4-BE49-F238E27FC236}">
                <a16:creationId xmlns:a16="http://schemas.microsoft.com/office/drawing/2014/main" id="{7A379F39-5415-4B84-83D4-63CB3D8C7D6E}"/>
              </a:ext>
            </a:extLst>
          </p:cNvPr>
          <p:cNvSpPr>
            <a:spLocks noGrp="1"/>
          </p:cNvSpPr>
          <p:nvPr>
            <p:ph sz="quarter" idx="19" hasCustomPrompt="1"/>
          </p:nvPr>
        </p:nvSpPr>
        <p:spPr>
          <a:xfrm>
            <a:off x="8113600" y="3400478"/>
            <a:ext cx="3672000" cy="1440000"/>
          </a:xfrm>
        </p:spPr>
        <p:txBody>
          <a:bodyPr anchor="ctr"/>
          <a:lstStyle>
            <a:lvl1pPr marL="0" indent="0" algn="ctr">
              <a:buFontTx/>
              <a:buNone/>
              <a:defRPr sz="2000">
                <a:solidFill>
                  <a:schemeClr val="tx1"/>
                </a:solidFill>
              </a:defRPr>
            </a:lvl1pPr>
          </a:lstStyle>
          <a:p>
            <a:r>
              <a:rPr lang="en-GB" noProof="0"/>
              <a:t>Reference Logo</a:t>
            </a:r>
          </a:p>
        </p:txBody>
      </p:sp>
      <p:sp>
        <p:nvSpPr>
          <p:cNvPr id="7" name="Inhaltsplatzhalter 3">
            <a:extLst>
              <a:ext uri="{FF2B5EF4-FFF2-40B4-BE49-F238E27FC236}">
                <a16:creationId xmlns:a16="http://schemas.microsoft.com/office/drawing/2014/main" id="{834BE1BC-F22F-4FE9-9FAF-B535282BAABC}"/>
              </a:ext>
            </a:extLst>
          </p:cNvPr>
          <p:cNvSpPr>
            <a:spLocks noGrp="1"/>
          </p:cNvSpPr>
          <p:nvPr>
            <p:ph sz="quarter" idx="20" hasCustomPrompt="1"/>
          </p:nvPr>
        </p:nvSpPr>
        <p:spPr>
          <a:xfrm>
            <a:off x="4259999" y="3400478"/>
            <a:ext cx="3672000" cy="1440000"/>
          </a:xfrm>
        </p:spPr>
        <p:txBody>
          <a:bodyPr anchor="ctr"/>
          <a:lstStyle>
            <a:lvl1pPr marL="0" indent="0" algn="ctr">
              <a:buFontTx/>
              <a:buNone/>
              <a:defRPr sz="2000">
                <a:solidFill>
                  <a:schemeClr val="tx1"/>
                </a:solidFill>
              </a:defRPr>
            </a:lvl1pPr>
          </a:lstStyle>
          <a:p>
            <a:r>
              <a:rPr lang="en-GB" noProof="0"/>
              <a:t>Reference Logo</a:t>
            </a:r>
          </a:p>
        </p:txBody>
      </p:sp>
      <p:sp>
        <p:nvSpPr>
          <p:cNvPr id="10" name="Inhaltsplatzhalter 3">
            <a:extLst>
              <a:ext uri="{FF2B5EF4-FFF2-40B4-BE49-F238E27FC236}">
                <a16:creationId xmlns:a16="http://schemas.microsoft.com/office/drawing/2014/main" id="{C164B84E-842A-4753-B5E5-4B84696708F0}"/>
              </a:ext>
            </a:extLst>
          </p:cNvPr>
          <p:cNvSpPr>
            <a:spLocks noGrp="1"/>
          </p:cNvSpPr>
          <p:nvPr>
            <p:ph sz="quarter" idx="21" hasCustomPrompt="1"/>
          </p:nvPr>
        </p:nvSpPr>
        <p:spPr>
          <a:xfrm>
            <a:off x="406399" y="1789355"/>
            <a:ext cx="3672000" cy="1440000"/>
          </a:xfrm>
        </p:spPr>
        <p:txBody>
          <a:bodyPr anchor="ctr"/>
          <a:lstStyle>
            <a:lvl1pPr marL="0" indent="0" algn="ctr">
              <a:buFontTx/>
              <a:buNone/>
              <a:defRPr sz="2000">
                <a:solidFill>
                  <a:schemeClr val="tx1"/>
                </a:solidFill>
              </a:defRPr>
            </a:lvl1pPr>
          </a:lstStyle>
          <a:p>
            <a:r>
              <a:rPr lang="en-GB" noProof="0"/>
              <a:t>Reference Logo</a:t>
            </a:r>
          </a:p>
        </p:txBody>
      </p:sp>
      <p:sp>
        <p:nvSpPr>
          <p:cNvPr id="11" name="Inhaltsplatzhalter 3">
            <a:extLst>
              <a:ext uri="{FF2B5EF4-FFF2-40B4-BE49-F238E27FC236}">
                <a16:creationId xmlns:a16="http://schemas.microsoft.com/office/drawing/2014/main" id="{1E53BA32-FB99-4B3B-A405-3A932293B63C}"/>
              </a:ext>
            </a:extLst>
          </p:cNvPr>
          <p:cNvSpPr>
            <a:spLocks noGrp="1"/>
          </p:cNvSpPr>
          <p:nvPr>
            <p:ph sz="quarter" idx="22" hasCustomPrompt="1"/>
          </p:nvPr>
        </p:nvSpPr>
        <p:spPr>
          <a:xfrm>
            <a:off x="8113600" y="1789355"/>
            <a:ext cx="3672000" cy="1440000"/>
          </a:xfrm>
        </p:spPr>
        <p:txBody>
          <a:bodyPr anchor="ctr"/>
          <a:lstStyle>
            <a:lvl1pPr marL="0" indent="0" algn="ctr">
              <a:buFontTx/>
              <a:buNone/>
              <a:defRPr sz="2000">
                <a:solidFill>
                  <a:schemeClr val="tx1"/>
                </a:solidFill>
              </a:defRPr>
            </a:lvl1pPr>
          </a:lstStyle>
          <a:p>
            <a:r>
              <a:rPr lang="en-GB" noProof="0"/>
              <a:t>Reference Logo</a:t>
            </a:r>
          </a:p>
        </p:txBody>
      </p:sp>
      <p:sp>
        <p:nvSpPr>
          <p:cNvPr id="12" name="Inhaltsplatzhalter 3">
            <a:extLst>
              <a:ext uri="{FF2B5EF4-FFF2-40B4-BE49-F238E27FC236}">
                <a16:creationId xmlns:a16="http://schemas.microsoft.com/office/drawing/2014/main" id="{2A7DFD97-CF4D-4189-9EB3-6984012175E0}"/>
              </a:ext>
            </a:extLst>
          </p:cNvPr>
          <p:cNvSpPr>
            <a:spLocks noGrp="1"/>
          </p:cNvSpPr>
          <p:nvPr>
            <p:ph sz="quarter" idx="23" hasCustomPrompt="1"/>
          </p:nvPr>
        </p:nvSpPr>
        <p:spPr>
          <a:xfrm>
            <a:off x="4259999" y="1789355"/>
            <a:ext cx="3672000" cy="1440000"/>
          </a:xfrm>
        </p:spPr>
        <p:txBody>
          <a:bodyPr anchor="ctr"/>
          <a:lstStyle>
            <a:lvl1pPr marL="0" indent="0" algn="ctr">
              <a:buFontTx/>
              <a:buNone/>
              <a:defRPr sz="2000">
                <a:solidFill>
                  <a:schemeClr val="tx1"/>
                </a:solidFill>
              </a:defRPr>
            </a:lvl1pPr>
          </a:lstStyle>
          <a:p>
            <a:r>
              <a:rPr lang="en-GB" noProof="0"/>
              <a:t>Reference Logo</a:t>
            </a:r>
          </a:p>
        </p:txBody>
      </p:sp>
      <p:sp>
        <p:nvSpPr>
          <p:cNvPr id="13" name="Inhaltsplatzhalter 3">
            <a:extLst>
              <a:ext uri="{FF2B5EF4-FFF2-40B4-BE49-F238E27FC236}">
                <a16:creationId xmlns:a16="http://schemas.microsoft.com/office/drawing/2014/main" id="{EDB9BEE2-478B-4642-8BF7-C2A907ED4AD6}"/>
              </a:ext>
            </a:extLst>
          </p:cNvPr>
          <p:cNvSpPr>
            <a:spLocks noGrp="1"/>
          </p:cNvSpPr>
          <p:nvPr>
            <p:ph sz="quarter" idx="24" hasCustomPrompt="1"/>
          </p:nvPr>
        </p:nvSpPr>
        <p:spPr>
          <a:xfrm>
            <a:off x="406399" y="5011601"/>
            <a:ext cx="3672000" cy="1440000"/>
          </a:xfrm>
        </p:spPr>
        <p:txBody>
          <a:bodyPr anchor="ctr"/>
          <a:lstStyle>
            <a:lvl1pPr marL="0" indent="0" algn="ctr">
              <a:buFontTx/>
              <a:buNone/>
              <a:defRPr sz="2000">
                <a:solidFill>
                  <a:schemeClr val="tx1"/>
                </a:solidFill>
              </a:defRPr>
            </a:lvl1pPr>
          </a:lstStyle>
          <a:p>
            <a:r>
              <a:rPr lang="en-GB" noProof="0"/>
              <a:t>Reference Logo</a:t>
            </a:r>
          </a:p>
        </p:txBody>
      </p:sp>
      <p:sp>
        <p:nvSpPr>
          <p:cNvPr id="15" name="Inhaltsplatzhalter 3">
            <a:extLst>
              <a:ext uri="{FF2B5EF4-FFF2-40B4-BE49-F238E27FC236}">
                <a16:creationId xmlns:a16="http://schemas.microsoft.com/office/drawing/2014/main" id="{361617EB-0690-4C3B-B9DD-F652B52B8BDE}"/>
              </a:ext>
            </a:extLst>
          </p:cNvPr>
          <p:cNvSpPr>
            <a:spLocks noGrp="1"/>
          </p:cNvSpPr>
          <p:nvPr>
            <p:ph sz="quarter" idx="26" hasCustomPrompt="1"/>
          </p:nvPr>
        </p:nvSpPr>
        <p:spPr>
          <a:xfrm>
            <a:off x="4259999" y="5011601"/>
            <a:ext cx="3672000" cy="1440000"/>
          </a:xfrm>
        </p:spPr>
        <p:txBody>
          <a:bodyPr anchor="ctr"/>
          <a:lstStyle>
            <a:lvl1pPr marL="0" indent="0" algn="ctr">
              <a:buFontTx/>
              <a:buNone/>
              <a:defRPr sz="2000">
                <a:solidFill>
                  <a:schemeClr val="tx1"/>
                </a:solidFill>
              </a:defRPr>
            </a:lvl1pPr>
          </a:lstStyle>
          <a:p>
            <a:r>
              <a:rPr lang="en-GB" noProof="0"/>
              <a:t>Reference Logo</a:t>
            </a:r>
          </a:p>
        </p:txBody>
      </p:sp>
    </p:spTree>
    <p:extLst>
      <p:ext uri="{BB962C8B-B14F-4D97-AF65-F5344CB8AC3E}">
        <p14:creationId xmlns:p14="http://schemas.microsoft.com/office/powerpoint/2010/main" val="25000875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ext Slide" preserve="1" userDrawn="1">
  <p:cSld name="Text Slide">
    <p:spTree>
      <p:nvGrpSpPr>
        <p:cNvPr id="1" name=""/>
        <p:cNvGrpSpPr/>
        <p:nvPr/>
      </p:nvGrpSpPr>
      <p:grpSpPr>
        <a:xfrm>
          <a:off x="0" y="0"/>
          <a:ext cx="0" cy="0"/>
          <a:chOff x="0" y="0"/>
          <a:chExt cx="0" cy="0"/>
        </a:xfrm>
      </p:grpSpPr>
      <p:sp>
        <p:nvSpPr>
          <p:cNvPr id="8" name="Text Placeholder 7"/>
          <p:cNvSpPr>
            <a:spLocks noGrp="1"/>
          </p:cNvSpPr>
          <p:nvPr>
            <p:ph type="body" sz="quarter" idx="13" hasCustomPrompt="1"/>
          </p:nvPr>
        </p:nvSpPr>
        <p:spPr>
          <a:xfrm>
            <a:off x="406399" y="1126800"/>
            <a:ext cx="11379201" cy="361959"/>
          </a:xfrm>
        </p:spPr>
        <p:txBody>
          <a:bodyPr wrap="none">
            <a:noAutofit/>
          </a:bodyPr>
          <a:lstStyle>
            <a:lvl1pPr>
              <a:spcBef>
                <a:spcPts val="0"/>
              </a:spcBef>
              <a:buFontTx/>
              <a:buNone/>
              <a:defRPr sz="2400">
                <a:solidFill>
                  <a:schemeClr val="tx1"/>
                </a:solidFill>
              </a:defRPr>
            </a:lvl1pPr>
            <a:lvl2pPr marL="0" indent="0">
              <a:spcBef>
                <a:spcPts val="0"/>
              </a:spcBef>
              <a:buFontTx/>
              <a:buNone/>
              <a:defRPr sz="2200"/>
            </a:lvl2pPr>
            <a:lvl3pPr marL="265113" indent="0">
              <a:spcBef>
                <a:spcPts val="0"/>
              </a:spcBef>
              <a:buFontTx/>
              <a:buNone/>
              <a:defRPr sz="2200"/>
            </a:lvl3pPr>
            <a:lvl4pPr marL="538162" indent="0">
              <a:spcBef>
                <a:spcPts val="0"/>
              </a:spcBef>
              <a:buFontTx/>
              <a:buNone/>
              <a:defRPr sz="2200"/>
            </a:lvl4pPr>
            <a:lvl5pPr marL="803275" indent="0">
              <a:spcBef>
                <a:spcPts val="0"/>
              </a:spcBef>
              <a:buFontTx/>
              <a:buNone/>
              <a:defRPr sz="2200"/>
            </a:lvl5pPr>
          </a:lstStyle>
          <a:p>
            <a:pPr lvl="0"/>
            <a:r>
              <a:rPr lang="en-GB" noProof="0"/>
              <a:t>Add subtitle</a:t>
            </a:r>
          </a:p>
        </p:txBody>
      </p:sp>
      <p:sp>
        <p:nvSpPr>
          <p:cNvPr id="5" name="Title 4">
            <a:extLst>
              <a:ext uri="{FF2B5EF4-FFF2-40B4-BE49-F238E27FC236}">
                <a16:creationId xmlns:a16="http://schemas.microsoft.com/office/drawing/2014/main" id="{5C316559-54C1-497B-BD9B-59DEB4B1E99D}"/>
              </a:ext>
            </a:extLst>
          </p:cNvPr>
          <p:cNvSpPr>
            <a:spLocks noGrp="1"/>
          </p:cNvSpPr>
          <p:nvPr>
            <p:ph type="title" hasCustomPrompt="1"/>
          </p:nvPr>
        </p:nvSpPr>
        <p:spPr/>
        <p:txBody>
          <a:bodyPr/>
          <a:lstStyle>
            <a:lvl1pPr>
              <a:defRPr>
                <a:solidFill>
                  <a:schemeClr val="tx1"/>
                </a:solidFill>
              </a:defRPr>
            </a:lvl1pPr>
          </a:lstStyle>
          <a:p>
            <a:r>
              <a:rPr lang="en-GB" noProof="0"/>
              <a:t>Add title</a:t>
            </a:r>
          </a:p>
        </p:txBody>
      </p:sp>
      <p:sp>
        <p:nvSpPr>
          <p:cNvPr id="3" name="Content Placeholder 2">
            <a:extLst>
              <a:ext uri="{FF2B5EF4-FFF2-40B4-BE49-F238E27FC236}">
                <a16:creationId xmlns:a16="http://schemas.microsoft.com/office/drawing/2014/main" id="{CE46BB23-E5A0-4C7A-B094-332E677706A4}"/>
              </a:ext>
            </a:extLst>
          </p:cNvPr>
          <p:cNvSpPr>
            <a:spLocks noGrp="1"/>
          </p:cNvSpPr>
          <p:nvPr>
            <p:ph sz="quarter" idx="14"/>
          </p:nvPr>
        </p:nvSpPr>
        <p:spPr>
          <a:xfrm>
            <a:off x="406398" y="1789353"/>
            <a:ext cx="11379200" cy="4662246"/>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Tree>
    <p:extLst>
      <p:ext uri="{BB962C8B-B14F-4D97-AF65-F5344CB8AC3E}">
        <p14:creationId xmlns:p14="http://schemas.microsoft.com/office/powerpoint/2010/main" val="1744045577"/>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matchingName="9 Logos Slide" preserve="1" userDrawn="1">
  <p:cSld name="9 Logos Slide">
    <p:spTree>
      <p:nvGrpSpPr>
        <p:cNvPr id="1" name=""/>
        <p:cNvGrpSpPr/>
        <p:nvPr/>
      </p:nvGrpSpPr>
      <p:grpSpPr>
        <a:xfrm>
          <a:off x="0" y="0"/>
          <a:ext cx="0" cy="0"/>
          <a:chOff x="0" y="0"/>
          <a:chExt cx="0" cy="0"/>
        </a:xfrm>
      </p:grpSpPr>
      <p:sp>
        <p:nvSpPr>
          <p:cNvPr id="8" name="Text Placeholder 7"/>
          <p:cNvSpPr>
            <a:spLocks noGrp="1"/>
          </p:cNvSpPr>
          <p:nvPr>
            <p:ph type="body" sz="quarter" idx="13" hasCustomPrompt="1"/>
          </p:nvPr>
        </p:nvSpPr>
        <p:spPr>
          <a:xfrm>
            <a:off x="406399" y="1126800"/>
            <a:ext cx="11379201" cy="361959"/>
          </a:xfrm>
        </p:spPr>
        <p:txBody>
          <a:bodyPr wrap="none">
            <a:noAutofit/>
          </a:bodyPr>
          <a:lstStyle>
            <a:lvl1pPr>
              <a:spcBef>
                <a:spcPts val="0"/>
              </a:spcBef>
              <a:buFontTx/>
              <a:buNone/>
              <a:defRPr sz="2400">
                <a:solidFill>
                  <a:schemeClr val="tx1"/>
                </a:solidFill>
              </a:defRPr>
            </a:lvl1pPr>
            <a:lvl2pPr marL="0" indent="0">
              <a:spcBef>
                <a:spcPts val="0"/>
              </a:spcBef>
              <a:buFontTx/>
              <a:buNone/>
              <a:defRPr sz="2200"/>
            </a:lvl2pPr>
            <a:lvl3pPr marL="265113" indent="0">
              <a:spcBef>
                <a:spcPts val="0"/>
              </a:spcBef>
              <a:buFontTx/>
              <a:buNone/>
              <a:defRPr sz="2200"/>
            </a:lvl3pPr>
            <a:lvl4pPr marL="538162" indent="0">
              <a:spcBef>
                <a:spcPts val="0"/>
              </a:spcBef>
              <a:buFontTx/>
              <a:buNone/>
              <a:defRPr sz="2200"/>
            </a:lvl4pPr>
            <a:lvl5pPr marL="803275" indent="0">
              <a:spcBef>
                <a:spcPts val="0"/>
              </a:spcBef>
              <a:buFontTx/>
              <a:buNone/>
              <a:defRPr sz="2200"/>
            </a:lvl5pPr>
          </a:lstStyle>
          <a:p>
            <a:pPr lvl="0"/>
            <a:r>
              <a:rPr lang="en-GB" noProof="0"/>
              <a:t>Add subtitle</a:t>
            </a:r>
          </a:p>
        </p:txBody>
      </p:sp>
      <p:sp>
        <p:nvSpPr>
          <p:cNvPr id="5" name="Title 4">
            <a:extLst>
              <a:ext uri="{FF2B5EF4-FFF2-40B4-BE49-F238E27FC236}">
                <a16:creationId xmlns:a16="http://schemas.microsoft.com/office/drawing/2014/main" id="{5C316559-54C1-497B-BD9B-59DEB4B1E99D}"/>
              </a:ext>
            </a:extLst>
          </p:cNvPr>
          <p:cNvSpPr>
            <a:spLocks noGrp="1"/>
          </p:cNvSpPr>
          <p:nvPr>
            <p:ph type="title" hasCustomPrompt="1"/>
          </p:nvPr>
        </p:nvSpPr>
        <p:spPr/>
        <p:txBody>
          <a:bodyPr/>
          <a:lstStyle>
            <a:lvl1pPr>
              <a:defRPr>
                <a:solidFill>
                  <a:schemeClr val="tx1"/>
                </a:solidFill>
              </a:defRPr>
            </a:lvl1pPr>
          </a:lstStyle>
          <a:p>
            <a:r>
              <a:rPr lang="en-GB" noProof="0"/>
              <a:t>Add title</a:t>
            </a:r>
          </a:p>
        </p:txBody>
      </p:sp>
      <p:sp>
        <p:nvSpPr>
          <p:cNvPr id="6" name="Inhaltsplatzhalter 3">
            <a:extLst>
              <a:ext uri="{FF2B5EF4-FFF2-40B4-BE49-F238E27FC236}">
                <a16:creationId xmlns:a16="http://schemas.microsoft.com/office/drawing/2014/main" id="{400E9229-7CCE-4F98-9409-3145BDF89682}"/>
              </a:ext>
            </a:extLst>
          </p:cNvPr>
          <p:cNvSpPr>
            <a:spLocks noGrp="1"/>
          </p:cNvSpPr>
          <p:nvPr>
            <p:ph sz="quarter" idx="18" hasCustomPrompt="1"/>
          </p:nvPr>
        </p:nvSpPr>
        <p:spPr>
          <a:xfrm>
            <a:off x="406399" y="3400478"/>
            <a:ext cx="3672000" cy="1440000"/>
          </a:xfrm>
        </p:spPr>
        <p:txBody>
          <a:bodyPr anchor="ctr"/>
          <a:lstStyle>
            <a:lvl1pPr marL="0" indent="0" algn="ctr">
              <a:buFontTx/>
              <a:buNone/>
              <a:defRPr sz="2000">
                <a:solidFill>
                  <a:schemeClr val="tx1"/>
                </a:solidFill>
              </a:defRPr>
            </a:lvl1pPr>
          </a:lstStyle>
          <a:p>
            <a:r>
              <a:rPr lang="en-GB" noProof="0"/>
              <a:t>Reference Logo</a:t>
            </a:r>
          </a:p>
        </p:txBody>
      </p:sp>
      <p:sp>
        <p:nvSpPr>
          <p:cNvPr id="9" name="Inhaltsplatzhalter 3">
            <a:extLst>
              <a:ext uri="{FF2B5EF4-FFF2-40B4-BE49-F238E27FC236}">
                <a16:creationId xmlns:a16="http://schemas.microsoft.com/office/drawing/2014/main" id="{7A379F39-5415-4B84-83D4-63CB3D8C7D6E}"/>
              </a:ext>
            </a:extLst>
          </p:cNvPr>
          <p:cNvSpPr>
            <a:spLocks noGrp="1"/>
          </p:cNvSpPr>
          <p:nvPr>
            <p:ph sz="quarter" idx="19" hasCustomPrompt="1"/>
          </p:nvPr>
        </p:nvSpPr>
        <p:spPr>
          <a:xfrm>
            <a:off x="8113600" y="3400478"/>
            <a:ext cx="3672000" cy="1440000"/>
          </a:xfrm>
        </p:spPr>
        <p:txBody>
          <a:bodyPr anchor="ctr"/>
          <a:lstStyle>
            <a:lvl1pPr marL="0" indent="0" algn="ctr">
              <a:buFontTx/>
              <a:buNone/>
              <a:defRPr sz="2000">
                <a:solidFill>
                  <a:schemeClr val="tx1"/>
                </a:solidFill>
              </a:defRPr>
            </a:lvl1pPr>
          </a:lstStyle>
          <a:p>
            <a:r>
              <a:rPr lang="en-GB" noProof="0"/>
              <a:t>Reference Logo</a:t>
            </a:r>
          </a:p>
        </p:txBody>
      </p:sp>
      <p:sp>
        <p:nvSpPr>
          <p:cNvPr id="7" name="Inhaltsplatzhalter 3">
            <a:extLst>
              <a:ext uri="{FF2B5EF4-FFF2-40B4-BE49-F238E27FC236}">
                <a16:creationId xmlns:a16="http://schemas.microsoft.com/office/drawing/2014/main" id="{834BE1BC-F22F-4FE9-9FAF-B535282BAABC}"/>
              </a:ext>
            </a:extLst>
          </p:cNvPr>
          <p:cNvSpPr>
            <a:spLocks noGrp="1"/>
          </p:cNvSpPr>
          <p:nvPr>
            <p:ph sz="quarter" idx="20" hasCustomPrompt="1"/>
          </p:nvPr>
        </p:nvSpPr>
        <p:spPr>
          <a:xfrm>
            <a:off x="4259999" y="3400478"/>
            <a:ext cx="3672000" cy="1440000"/>
          </a:xfrm>
        </p:spPr>
        <p:txBody>
          <a:bodyPr anchor="ctr"/>
          <a:lstStyle>
            <a:lvl1pPr marL="0" indent="0" algn="ctr">
              <a:buFontTx/>
              <a:buNone/>
              <a:defRPr sz="2000">
                <a:solidFill>
                  <a:schemeClr val="tx1"/>
                </a:solidFill>
              </a:defRPr>
            </a:lvl1pPr>
          </a:lstStyle>
          <a:p>
            <a:r>
              <a:rPr lang="en-GB" noProof="0"/>
              <a:t>Reference Logo</a:t>
            </a:r>
          </a:p>
        </p:txBody>
      </p:sp>
      <p:sp>
        <p:nvSpPr>
          <p:cNvPr id="10" name="Inhaltsplatzhalter 3">
            <a:extLst>
              <a:ext uri="{FF2B5EF4-FFF2-40B4-BE49-F238E27FC236}">
                <a16:creationId xmlns:a16="http://schemas.microsoft.com/office/drawing/2014/main" id="{C164B84E-842A-4753-B5E5-4B84696708F0}"/>
              </a:ext>
            </a:extLst>
          </p:cNvPr>
          <p:cNvSpPr>
            <a:spLocks noGrp="1"/>
          </p:cNvSpPr>
          <p:nvPr>
            <p:ph sz="quarter" idx="21" hasCustomPrompt="1"/>
          </p:nvPr>
        </p:nvSpPr>
        <p:spPr>
          <a:xfrm>
            <a:off x="406399" y="1789355"/>
            <a:ext cx="3672000" cy="1440000"/>
          </a:xfrm>
        </p:spPr>
        <p:txBody>
          <a:bodyPr anchor="ctr"/>
          <a:lstStyle>
            <a:lvl1pPr marL="0" indent="0" algn="ctr">
              <a:buFontTx/>
              <a:buNone/>
              <a:defRPr sz="2000">
                <a:solidFill>
                  <a:schemeClr val="tx1"/>
                </a:solidFill>
              </a:defRPr>
            </a:lvl1pPr>
          </a:lstStyle>
          <a:p>
            <a:r>
              <a:rPr lang="en-GB" noProof="0"/>
              <a:t>Reference Logo</a:t>
            </a:r>
          </a:p>
        </p:txBody>
      </p:sp>
      <p:sp>
        <p:nvSpPr>
          <p:cNvPr id="11" name="Inhaltsplatzhalter 3">
            <a:extLst>
              <a:ext uri="{FF2B5EF4-FFF2-40B4-BE49-F238E27FC236}">
                <a16:creationId xmlns:a16="http://schemas.microsoft.com/office/drawing/2014/main" id="{1E53BA32-FB99-4B3B-A405-3A932293B63C}"/>
              </a:ext>
            </a:extLst>
          </p:cNvPr>
          <p:cNvSpPr>
            <a:spLocks noGrp="1"/>
          </p:cNvSpPr>
          <p:nvPr>
            <p:ph sz="quarter" idx="22" hasCustomPrompt="1"/>
          </p:nvPr>
        </p:nvSpPr>
        <p:spPr>
          <a:xfrm>
            <a:off x="8113600" y="1789355"/>
            <a:ext cx="3672000" cy="1440000"/>
          </a:xfrm>
        </p:spPr>
        <p:txBody>
          <a:bodyPr anchor="ctr"/>
          <a:lstStyle>
            <a:lvl1pPr marL="0" indent="0" algn="ctr">
              <a:buFontTx/>
              <a:buNone/>
              <a:defRPr sz="2000">
                <a:solidFill>
                  <a:schemeClr val="tx1"/>
                </a:solidFill>
              </a:defRPr>
            </a:lvl1pPr>
          </a:lstStyle>
          <a:p>
            <a:r>
              <a:rPr lang="en-GB" noProof="0"/>
              <a:t>Reference Logo</a:t>
            </a:r>
          </a:p>
        </p:txBody>
      </p:sp>
      <p:sp>
        <p:nvSpPr>
          <p:cNvPr id="12" name="Inhaltsplatzhalter 3">
            <a:extLst>
              <a:ext uri="{FF2B5EF4-FFF2-40B4-BE49-F238E27FC236}">
                <a16:creationId xmlns:a16="http://schemas.microsoft.com/office/drawing/2014/main" id="{2A7DFD97-CF4D-4189-9EB3-6984012175E0}"/>
              </a:ext>
            </a:extLst>
          </p:cNvPr>
          <p:cNvSpPr>
            <a:spLocks noGrp="1"/>
          </p:cNvSpPr>
          <p:nvPr>
            <p:ph sz="quarter" idx="23" hasCustomPrompt="1"/>
          </p:nvPr>
        </p:nvSpPr>
        <p:spPr>
          <a:xfrm>
            <a:off x="4259999" y="1789355"/>
            <a:ext cx="3672000" cy="1440000"/>
          </a:xfrm>
        </p:spPr>
        <p:txBody>
          <a:bodyPr anchor="ctr"/>
          <a:lstStyle>
            <a:lvl1pPr marL="0" indent="0" algn="ctr">
              <a:buFontTx/>
              <a:buNone/>
              <a:defRPr sz="2000">
                <a:solidFill>
                  <a:schemeClr val="tx1"/>
                </a:solidFill>
              </a:defRPr>
            </a:lvl1pPr>
          </a:lstStyle>
          <a:p>
            <a:r>
              <a:rPr lang="en-GB" noProof="0"/>
              <a:t>Reference Logo</a:t>
            </a:r>
          </a:p>
        </p:txBody>
      </p:sp>
      <p:sp>
        <p:nvSpPr>
          <p:cNvPr id="13" name="Inhaltsplatzhalter 3">
            <a:extLst>
              <a:ext uri="{FF2B5EF4-FFF2-40B4-BE49-F238E27FC236}">
                <a16:creationId xmlns:a16="http://schemas.microsoft.com/office/drawing/2014/main" id="{EDB9BEE2-478B-4642-8BF7-C2A907ED4AD6}"/>
              </a:ext>
            </a:extLst>
          </p:cNvPr>
          <p:cNvSpPr>
            <a:spLocks noGrp="1"/>
          </p:cNvSpPr>
          <p:nvPr>
            <p:ph sz="quarter" idx="24" hasCustomPrompt="1"/>
          </p:nvPr>
        </p:nvSpPr>
        <p:spPr>
          <a:xfrm>
            <a:off x="406399" y="5011601"/>
            <a:ext cx="3672000" cy="1440000"/>
          </a:xfrm>
        </p:spPr>
        <p:txBody>
          <a:bodyPr anchor="ctr"/>
          <a:lstStyle>
            <a:lvl1pPr marL="0" indent="0" algn="ctr">
              <a:buFontTx/>
              <a:buNone/>
              <a:defRPr sz="2000">
                <a:solidFill>
                  <a:schemeClr val="tx1"/>
                </a:solidFill>
              </a:defRPr>
            </a:lvl1pPr>
          </a:lstStyle>
          <a:p>
            <a:r>
              <a:rPr lang="en-GB" noProof="0"/>
              <a:t>Reference Logo</a:t>
            </a:r>
          </a:p>
        </p:txBody>
      </p:sp>
      <p:sp>
        <p:nvSpPr>
          <p:cNvPr id="14" name="Inhaltsplatzhalter 3">
            <a:extLst>
              <a:ext uri="{FF2B5EF4-FFF2-40B4-BE49-F238E27FC236}">
                <a16:creationId xmlns:a16="http://schemas.microsoft.com/office/drawing/2014/main" id="{FF773C9C-D4EC-4A88-AA70-6D8EA2685F01}"/>
              </a:ext>
            </a:extLst>
          </p:cNvPr>
          <p:cNvSpPr>
            <a:spLocks noGrp="1"/>
          </p:cNvSpPr>
          <p:nvPr>
            <p:ph sz="quarter" idx="25" hasCustomPrompt="1"/>
          </p:nvPr>
        </p:nvSpPr>
        <p:spPr>
          <a:xfrm>
            <a:off x="8113600" y="5011601"/>
            <a:ext cx="3672000" cy="1440000"/>
          </a:xfrm>
        </p:spPr>
        <p:txBody>
          <a:bodyPr anchor="ctr"/>
          <a:lstStyle>
            <a:lvl1pPr marL="0" indent="0" algn="ctr">
              <a:buFontTx/>
              <a:buNone/>
              <a:defRPr sz="2000">
                <a:solidFill>
                  <a:schemeClr val="tx1"/>
                </a:solidFill>
              </a:defRPr>
            </a:lvl1pPr>
          </a:lstStyle>
          <a:p>
            <a:r>
              <a:rPr lang="en-GB" noProof="0"/>
              <a:t>Reference Logo</a:t>
            </a:r>
          </a:p>
        </p:txBody>
      </p:sp>
      <p:sp>
        <p:nvSpPr>
          <p:cNvPr id="15" name="Inhaltsplatzhalter 3">
            <a:extLst>
              <a:ext uri="{FF2B5EF4-FFF2-40B4-BE49-F238E27FC236}">
                <a16:creationId xmlns:a16="http://schemas.microsoft.com/office/drawing/2014/main" id="{361617EB-0690-4C3B-B9DD-F652B52B8BDE}"/>
              </a:ext>
            </a:extLst>
          </p:cNvPr>
          <p:cNvSpPr>
            <a:spLocks noGrp="1"/>
          </p:cNvSpPr>
          <p:nvPr>
            <p:ph sz="quarter" idx="26" hasCustomPrompt="1"/>
          </p:nvPr>
        </p:nvSpPr>
        <p:spPr>
          <a:xfrm>
            <a:off x="4259999" y="5011601"/>
            <a:ext cx="3672000" cy="1440000"/>
          </a:xfrm>
        </p:spPr>
        <p:txBody>
          <a:bodyPr anchor="ctr"/>
          <a:lstStyle>
            <a:lvl1pPr marL="0" indent="0" algn="ctr">
              <a:buFontTx/>
              <a:buNone/>
              <a:defRPr sz="2000">
                <a:solidFill>
                  <a:schemeClr val="tx1"/>
                </a:solidFill>
              </a:defRPr>
            </a:lvl1pPr>
          </a:lstStyle>
          <a:p>
            <a:r>
              <a:rPr lang="en-GB" noProof="0"/>
              <a:t>Reference Logo</a:t>
            </a:r>
          </a:p>
        </p:txBody>
      </p:sp>
    </p:spTree>
    <p:extLst>
      <p:ext uri="{BB962C8B-B14F-4D97-AF65-F5344CB8AC3E}">
        <p14:creationId xmlns:p14="http://schemas.microsoft.com/office/powerpoint/2010/main" val="361813393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matchingName="16 Logos Slide" preserve="1" userDrawn="1">
  <p:cSld name="16 Logos Slide">
    <p:spTree>
      <p:nvGrpSpPr>
        <p:cNvPr id="1" name=""/>
        <p:cNvGrpSpPr/>
        <p:nvPr/>
      </p:nvGrpSpPr>
      <p:grpSpPr>
        <a:xfrm>
          <a:off x="0" y="0"/>
          <a:ext cx="0" cy="0"/>
          <a:chOff x="0" y="0"/>
          <a:chExt cx="0" cy="0"/>
        </a:xfrm>
      </p:grpSpPr>
      <p:sp>
        <p:nvSpPr>
          <p:cNvPr id="8" name="Text Placeholder 7"/>
          <p:cNvSpPr>
            <a:spLocks noGrp="1"/>
          </p:cNvSpPr>
          <p:nvPr>
            <p:ph type="body" sz="quarter" idx="13" hasCustomPrompt="1"/>
          </p:nvPr>
        </p:nvSpPr>
        <p:spPr>
          <a:xfrm>
            <a:off x="406399" y="1126800"/>
            <a:ext cx="11379201" cy="361959"/>
          </a:xfrm>
        </p:spPr>
        <p:txBody>
          <a:bodyPr wrap="none">
            <a:noAutofit/>
          </a:bodyPr>
          <a:lstStyle>
            <a:lvl1pPr>
              <a:spcBef>
                <a:spcPts val="0"/>
              </a:spcBef>
              <a:buFontTx/>
              <a:buNone/>
              <a:defRPr sz="2400">
                <a:solidFill>
                  <a:schemeClr val="tx1"/>
                </a:solidFill>
              </a:defRPr>
            </a:lvl1pPr>
            <a:lvl2pPr marL="0" indent="0">
              <a:spcBef>
                <a:spcPts val="0"/>
              </a:spcBef>
              <a:buFontTx/>
              <a:buNone/>
              <a:defRPr sz="2200"/>
            </a:lvl2pPr>
            <a:lvl3pPr marL="265113" indent="0">
              <a:spcBef>
                <a:spcPts val="0"/>
              </a:spcBef>
              <a:buFontTx/>
              <a:buNone/>
              <a:defRPr sz="2200"/>
            </a:lvl3pPr>
            <a:lvl4pPr marL="538162" indent="0">
              <a:spcBef>
                <a:spcPts val="0"/>
              </a:spcBef>
              <a:buFontTx/>
              <a:buNone/>
              <a:defRPr sz="2200"/>
            </a:lvl4pPr>
            <a:lvl5pPr marL="803275" indent="0">
              <a:spcBef>
                <a:spcPts val="0"/>
              </a:spcBef>
              <a:buFontTx/>
              <a:buNone/>
              <a:defRPr sz="2200"/>
            </a:lvl5pPr>
          </a:lstStyle>
          <a:p>
            <a:pPr lvl="0"/>
            <a:r>
              <a:rPr lang="en-GB" noProof="0"/>
              <a:t>Add subtitle</a:t>
            </a:r>
          </a:p>
        </p:txBody>
      </p:sp>
      <p:sp>
        <p:nvSpPr>
          <p:cNvPr id="5" name="Title 4">
            <a:extLst>
              <a:ext uri="{FF2B5EF4-FFF2-40B4-BE49-F238E27FC236}">
                <a16:creationId xmlns:a16="http://schemas.microsoft.com/office/drawing/2014/main" id="{5C316559-54C1-497B-BD9B-59DEB4B1E99D}"/>
              </a:ext>
            </a:extLst>
          </p:cNvPr>
          <p:cNvSpPr>
            <a:spLocks noGrp="1"/>
          </p:cNvSpPr>
          <p:nvPr>
            <p:ph type="title" hasCustomPrompt="1"/>
          </p:nvPr>
        </p:nvSpPr>
        <p:spPr/>
        <p:txBody>
          <a:bodyPr/>
          <a:lstStyle>
            <a:lvl1pPr>
              <a:defRPr>
                <a:solidFill>
                  <a:schemeClr val="tx1"/>
                </a:solidFill>
              </a:defRPr>
            </a:lvl1pPr>
          </a:lstStyle>
          <a:p>
            <a:r>
              <a:rPr lang="en-GB" noProof="0"/>
              <a:t>Add title</a:t>
            </a:r>
          </a:p>
        </p:txBody>
      </p:sp>
      <p:sp>
        <p:nvSpPr>
          <p:cNvPr id="10" name="Inhaltsplatzhalter 3">
            <a:extLst>
              <a:ext uri="{FF2B5EF4-FFF2-40B4-BE49-F238E27FC236}">
                <a16:creationId xmlns:a16="http://schemas.microsoft.com/office/drawing/2014/main" id="{C164B84E-842A-4753-B5E5-4B84696708F0}"/>
              </a:ext>
            </a:extLst>
          </p:cNvPr>
          <p:cNvSpPr>
            <a:spLocks noGrp="1"/>
          </p:cNvSpPr>
          <p:nvPr>
            <p:ph sz="quarter" idx="21" hasCustomPrompt="1"/>
          </p:nvPr>
        </p:nvSpPr>
        <p:spPr>
          <a:xfrm>
            <a:off x="406399" y="1789354"/>
            <a:ext cx="2700000" cy="1044000"/>
          </a:xfrm>
        </p:spPr>
        <p:txBody>
          <a:bodyPr anchor="ctr"/>
          <a:lstStyle>
            <a:lvl1pPr marL="0" indent="0" algn="ctr">
              <a:buFontTx/>
              <a:buNone/>
              <a:defRPr sz="1800">
                <a:solidFill>
                  <a:schemeClr val="tx1"/>
                </a:solidFill>
              </a:defRPr>
            </a:lvl1pPr>
          </a:lstStyle>
          <a:p>
            <a:r>
              <a:rPr lang="en-GB" noProof="0"/>
              <a:t>Reference Logo</a:t>
            </a:r>
          </a:p>
        </p:txBody>
      </p:sp>
      <p:sp>
        <p:nvSpPr>
          <p:cNvPr id="11" name="Inhaltsplatzhalter 3">
            <a:extLst>
              <a:ext uri="{FF2B5EF4-FFF2-40B4-BE49-F238E27FC236}">
                <a16:creationId xmlns:a16="http://schemas.microsoft.com/office/drawing/2014/main" id="{1E53BA32-FB99-4B3B-A405-3A932293B63C}"/>
              </a:ext>
            </a:extLst>
          </p:cNvPr>
          <p:cNvSpPr>
            <a:spLocks noGrp="1"/>
          </p:cNvSpPr>
          <p:nvPr>
            <p:ph sz="quarter" idx="22" hasCustomPrompt="1"/>
          </p:nvPr>
        </p:nvSpPr>
        <p:spPr>
          <a:xfrm>
            <a:off x="9085577" y="1789355"/>
            <a:ext cx="2700000" cy="1044000"/>
          </a:xfrm>
        </p:spPr>
        <p:txBody>
          <a:bodyPr anchor="ctr"/>
          <a:lstStyle>
            <a:lvl1pPr marL="0" indent="0" algn="ctr">
              <a:buFontTx/>
              <a:buNone/>
              <a:defRPr sz="1800">
                <a:solidFill>
                  <a:schemeClr val="tx1"/>
                </a:solidFill>
              </a:defRPr>
            </a:lvl1pPr>
          </a:lstStyle>
          <a:p>
            <a:r>
              <a:rPr lang="en-GB" noProof="0"/>
              <a:t>Reference Logo</a:t>
            </a:r>
          </a:p>
        </p:txBody>
      </p:sp>
      <p:sp>
        <p:nvSpPr>
          <p:cNvPr id="12" name="Inhaltsplatzhalter 3">
            <a:extLst>
              <a:ext uri="{FF2B5EF4-FFF2-40B4-BE49-F238E27FC236}">
                <a16:creationId xmlns:a16="http://schemas.microsoft.com/office/drawing/2014/main" id="{2A7DFD97-CF4D-4189-9EB3-6984012175E0}"/>
              </a:ext>
            </a:extLst>
          </p:cNvPr>
          <p:cNvSpPr>
            <a:spLocks noGrp="1"/>
          </p:cNvSpPr>
          <p:nvPr>
            <p:ph sz="quarter" idx="23" hasCustomPrompt="1"/>
          </p:nvPr>
        </p:nvSpPr>
        <p:spPr>
          <a:xfrm>
            <a:off x="3299458" y="1789355"/>
            <a:ext cx="2700000" cy="1044000"/>
          </a:xfrm>
        </p:spPr>
        <p:txBody>
          <a:bodyPr anchor="ctr"/>
          <a:lstStyle>
            <a:lvl1pPr marL="0" indent="0" algn="ctr">
              <a:buFontTx/>
              <a:buNone/>
              <a:defRPr sz="1800">
                <a:solidFill>
                  <a:schemeClr val="tx1"/>
                </a:solidFill>
              </a:defRPr>
            </a:lvl1pPr>
          </a:lstStyle>
          <a:p>
            <a:r>
              <a:rPr lang="en-GB" noProof="0"/>
              <a:t>Reference Logo</a:t>
            </a:r>
          </a:p>
        </p:txBody>
      </p:sp>
      <p:sp>
        <p:nvSpPr>
          <p:cNvPr id="17" name="Inhaltsplatzhalter 3">
            <a:extLst>
              <a:ext uri="{FF2B5EF4-FFF2-40B4-BE49-F238E27FC236}">
                <a16:creationId xmlns:a16="http://schemas.microsoft.com/office/drawing/2014/main" id="{FD52236F-B513-4A7C-B876-6F453E438A55}"/>
              </a:ext>
            </a:extLst>
          </p:cNvPr>
          <p:cNvSpPr>
            <a:spLocks noGrp="1"/>
          </p:cNvSpPr>
          <p:nvPr>
            <p:ph sz="quarter" idx="27" hasCustomPrompt="1"/>
          </p:nvPr>
        </p:nvSpPr>
        <p:spPr>
          <a:xfrm>
            <a:off x="6192517" y="1789355"/>
            <a:ext cx="2700000" cy="1044000"/>
          </a:xfrm>
        </p:spPr>
        <p:txBody>
          <a:bodyPr anchor="ctr"/>
          <a:lstStyle>
            <a:lvl1pPr marL="0" indent="0" algn="ctr">
              <a:buFontTx/>
              <a:buNone/>
              <a:defRPr sz="1800">
                <a:solidFill>
                  <a:schemeClr val="tx1"/>
                </a:solidFill>
              </a:defRPr>
            </a:lvl1pPr>
          </a:lstStyle>
          <a:p>
            <a:r>
              <a:rPr lang="en-GB" noProof="0"/>
              <a:t>Reference Logo</a:t>
            </a:r>
          </a:p>
        </p:txBody>
      </p:sp>
      <p:sp>
        <p:nvSpPr>
          <p:cNvPr id="18" name="Inhaltsplatzhalter 3">
            <a:extLst>
              <a:ext uri="{FF2B5EF4-FFF2-40B4-BE49-F238E27FC236}">
                <a16:creationId xmlns:a16="http://schemas.microsoft.com/office/drawing/2014/main" id="{848B58CD-7EEA-47CE-9A40-D5070E41598D}"/>
              </a:ext>
            </a:extLst>
          </p:cNvPr>
          <p:cNvSpPr>
            <a:spLocks noGrp="1"/>
          </p:cNvSpPr>
          <p:nvPr>
            <p:ph sz="quarter" idx="28" hasCustomPrompt="1"/>
          </p:nvPr>
        </p:nvSpPr>
        <p:spPr>
          <a:xfrm>
            <a:off x="406399" y="2995435"/>
            <a:ext cx="2700000" cy="1044000"/>
          </a:xfrm>
        </p:spPr>
        <p:txBody>
          <a:bodyPr anchor="ctr"/>
          <a:lstStyle>
            <a:lvl1pPr marL="0" indent="0" algn="ctr">
              <a:buFontTx/>
              <a:buNone/>
              <a:defRPr sz="1800">
                <a:solidFill>
                  <a:schemeClr val="tx1"/>
                </a:solidFill>
              </a:defRPr>
            </a:lvl1pPr>
          </a:lstStyle>
          <a:p>
            <a:r>
              <a:rPr lang="en-GB" noProof="0"/>
              <a:t>Reference Logo</a:t>
            </a:r>
          </a:p>
        </p:txBody>
      </p:sp>
      <p:sp>
        <p:nvSpPr>
          <p:cNvPr id="19" name="Inhaltsplatzhalter 3">
            <a:extLst>
              <a:ext uri="{FF2B5EF4-FFF2-40B4-BE49-F238E27FC236}">
                <a16:creationId xmlns:a16="http://schemas.microsoft.com/office/drawing/2014/main" id="{F205B0C2-025E-4943-9091-02D13C5F4F57}"/>
              </a:ext>
            </a:extLst>
          </p:cNvPr>
          <p:cNvSpPr>
            <a:spLocks noGrp="1"/>
          </p:cNvSpPr>
          <p:nvPr>
            <p:ph sz="quarter" idx="29" hasCustomPrompt="1"/>
          </p:nvPr>
        </p:nvSpPr>
        <p:spPr>
          <a:xfrm>
            <a:off x="9085577" y="2995436"/>
            <a:ext cx="2700000" cy="1044000"/>
          </a:xfrm>
        </p:spPr>
        <p:txBody>
          <a:bodyPr anchor="ctr"/>
          <a:lstStyle>
            <a:lvl1pPr marL="0" indent="0" algn="ctr">
              <a:buFontTx/>
              <a:buNone/>
              <a:defRPr sz="1800">
                <a:solidFill>
                  <a:schemeClr val="tx1"/>
                </a:solidFill>
              </a:defRPr>
            </a:lvl1pPr>
          </a:lstStyle>
          <a:p>
            <a:r>
              <a:rPr lang="en-GB" noProof="0"/>
              <a:t>Reference Logo</a:t>
            </a:r>
          </a:p>
        </p:txBody>
      </p:sp>
      <p:sp>
        <p:nvSpPr>
          <p:cNvPr id="20" name="Inhaltsplatzhalter 3">
            <a:extLst>
              <a:ext uri="{FF2B5EF4-FFF2-40B4-BE49-F238E27FC236}">
                <a16:creationId xmlns:a16="http://schemas.microsoft.com/office/drawing/2014/main" id="{1511EB7A-0567-4353-95CA-39F4C0EE58EA}"/>
              </a:ext>
            </a:extLst>
          </p:cNvPr>
          <p:cNvSpPr>
            <a:spLocks noGrp="1"/>
          </p:cNvSpPr>
          <p:nvPr>
            <p:ph sz="quarter" idx="30" hasCustomPrompt="1"/>
          </p:nvPr>
        </p:nvSpPr>
        <p:spPr>
          <a:xfrm>
            <a:off x="3299458" y="2995436"/>
            <a:ext cx="2700000" cy="1044000"/>
          </a:xfrm>
        </p:spPr>
        <p:txBody>
          <a:bodyPr anchor="ctr"/>
          <a:lstStyle>
            <a:lvl1pPr marL="0" indent="0" algn="ctr">
              <a:buFontTx/>
              <a:buNone/>
              <a:defRPr sz="1800">
                <a:solidFill>
                  <a:schemeClr val="tx1"/>
                </a:solidFill>
              </a:defRPr>
            </a:lvl1pPr>
          </a:lstStyle>
          <a:p>
            <a:r>
              <a:rPr lang="en-GB" noProof="0"/>
              <a:t>Reference Logo</a:t>
            </a:r>
          </a:p>
        </p:txBody>
      </p:sp>
      <p:sp>
        <p:nvSpPr>
          <p:cNvPr id="21" name="Inhaltsplatzhalter 3">
            <a:extLst>
              <a:ext uri="{FF2B5EF4-FFF2-40B4-BE49-F238E27FC236}">
                <a16:creationId xmlns:a16="http://schemas.microsoft.com/office/drawing/2014/main" id="{FDA51486-A8CC-450C-991B-49916F2F638D}"/>
              </a:ext>
            </a:extLst>
          </p:cNvPr>
          <p:cNvSpPr>
            <a:spLocks noGrp="1"/>
          </p:cNvSpPr>
          <p:nvPr>
            <p:ph sz="quarter" idx="31" hasCustomPrompt="1"/>
          </p:nvPr>
        </p:nvSpPr>
        <p:spPr>
          <a:xfrm>
            <a:off x="6192517" y="2995436"/>
            <a:ext cx="2700000" cy="1044000"/>
          </a:xfrm>
        </p:spPr>
        <p:txBody>
          <a:bodyPr anchor="ctr"/>
          <a:lstStyle>
            <a:lvl1pPr marL="0" indent="0" algn="ctr">
              <a:buFontTx/>
              <a:buNone/>
              <a:defRPr sz="1800">
                <a:solidFill>
                  <a:schemeClr val="tx1"/>
                </a:solidFill>
              </a:defRPr>
            </a:lvl1pPr>
          </a:lstStyle>
          <a:p>
            <a:r>
              <a:rPr lang="en-GB" noProof="0"/>
              <a:t>Reference Logo</a:t>
            </a:r>
          </a:p>
        </p:txBody>
      </p:sp>
      <p:sp>
        <p:nvSpPr>
          <p:cNvPr id="22" name="Inhaltsplatzhalter 3">
            <a:extLst>
              <a:ext uri="{FF2B5EF4-FFF2-40B4-BE49-F238E27FC236}">
                <a16:creationId xmlns:a16="http://schemas.microsoft.com/office/drawing/2014/main" id="{4C4E5124-33C7-420B-8639-B5B9FB8BCCF4}"/>
              </a:ext>
            </a:extLst>
          </p:cNvPr>
          <p:cNvSpPr>
            <a:spLocks noGrp="1"/>
          </p:cNvSpPr>
          <p:nvPr>
            <p:ph sz="quarter" idx="32" hasCustomPrompt="1"/>
          </p:nvPr>
        </p:nvSpPr>
        <p:spPr>
          <a:xfrm>
            <a:off x="406399" y="4201516"/>
            <a:ext cx="2700000" cy="1044000"/>
          </a:xfrm>
        </p:spPr>
        <p:txBody>
          <a:bodyPr anchor="ctr"/>
          <a:lstStyle>
            <a:lvl1pPr marL="0" indent="0" algn="ctr">
              <a:buFontTx/>
              <a:buNone/>
              <a:defRPr sz="1800">
                <a:solidFill>
                  <a:schemeClr val="tx1"/>
                </a:solidFill>
              </a:defRPr>
            </a:lvl1pPr>
          </a:lstStyle>
          <a:p>
            <a:r>
              <a:rPr lang="en-GB" noProof="0"/>
              <a:t>Reference Logo</a:t>
            </a:r>
          </a:p>
        </p:txBody>
      </p:sp>
      <p:sp>
        <p:nvSpPr>
          <p:cNvPr id="23" name="Inhaltsplatzhalter 3">
            <a:extLst>
              <a:ext uri="{FF2B5EF4-FFF2-40B4-BE49-F238E27FC236}">
                <a16:creationId xmlns:a16="http://schemas.microsoft.com/office/drawing/2014/main" id="{AD0AED3B-C1AD-4969-B243-4671DE259AD6}"/>
              </a:ext>
            </a:extLst>
          </p:cNvPr>
          <p:cNvSpPr>
            <a:spLocks noGrp="1"/>
          </p:cNvSpPr>
          <p:nvPr>
            <p:ph sz="quarter" idx="33" hasCustomPrompt="1"/>
          </p:nvPr>
        </p:nvSpPr>
        <p:spPr>
          <a:xfrm>
            <a:off x="9085577" y="4201517"/>
            <a:ext cx="2700000" cy="1044000"/>
          </a:xfrm>
        </p:spPr>
        <p:txBody>
          <a:bodyPr anchor="ctr"/>
          <a:lstStyle>
            <a:lvl1pPr marL="0" indent="0" algn="ctr">
              <a:buFontTx/>
              <a:buNone/>
              <a:defRPr sz="1800">
                <a:solidFill>
                  <a:schemeClr val="tx1"/>
                </a:solidFill>
              </a:defRPr>
            </a:lvl1pPr>
          </a:lstStyle>
          <a:p>
            <a:r>
              <a:rPr lang="en-GB" noProof="0"/>
              <a:t>Reference Logo</a:t>
            </a:r>
          </a:p>
        </p:txBody>
      </p:sp>
      <p:sp>
        <p:nvSpPr>
          <p:cNvPr id="24" name="Inhaltsplatzhalter 3">
            <a:extLst>
              <a:ext uri="{FF2B5EF4-FFF2-40B4-BE49-F238E27FC236}">
                <a16:creationId xmlns:a16="http://schemas.microsoft.com/office/drawing/2014/main" id="{7D7473B3-3226-4D39-99CD-A0FE166900FF}"/>
              </a:ext>
            </a:extLst>
          </p:cNvPr>
          <p:cNvSpPr>
            <a:spLocks noGrp="1"/>
          </p:cNvSpPr>
          <p:nvPr>
            <p:ph sz="quarter" idx="34" hasCustomPrompt="1"/>
          </p:nvPr>
        </p:nvSpPr>
        <p:spPr>
          <a:xfrm>
            <a:off x="3299458" y="4201517"/>
            <a:ext cx="2700000" cy="1044000"/>
          </a:xfrm>
        </p:spPr>
        <p:txBody>
          <a:bodyPr anchor="ctr"/>
          <a:lstStyle>
            <a:lvl1pPr marL="0" indent="0" algn="ctr">
              <a:buFontTx/>
              <a:buNone/>
              <a:defRPr sz="1800">
                <a:solidFill>
                  <a:schemeClr val="tx1"/>
                </a:solidFill>
              </a:defRPr>
            </a:lvl1pPr>
          </a:lstStyle>
          <a:p>
            <a:r>
              <a:rPr lang="en-GB" noProof="0"/>
              <a:t>Reference Logo</a:t>
            </a:r>
          </a:p>
        </p:txBody>
      </p:sp>
      <p:sp>
        <p:nvSpPr>
          <p:cNvPr id="25" name="Inhaltsplatzhalter 3">
            <a:extLst>
              <a:ext uri="{FF2B5EF4-FFF2-40B4-BE49-F238E27FC236}">
                <a16:creationId xmlns:a16="http://schemas.microsoft.com/office/drawing/2014/main" id="{87CF6ED1-9B34-4C07-ABF6-0D6A67381BC6}"/>
              </a:ext>
            </a:extLst>
          </p:cNvPr>
          <p:cNvSpPr>
            <a:spLocks noGrp="1"/>
          </p:cNvSpPr>
          <p:nvPr>
            <p:ph sz="quarter" idx="35" hasCustomPrompt="1"/>
          </p:nvPr>
        </p:nvSpPr>
        <p:spPr>
          <a:xfrm>
            <a:off x="6192517" y="4201517"/>
            <a:ext cx="2700000" cy="1044000"/>
          </a:xfrm>
        </p:spPr>
        <p:txBody>
          <a:bodyPr anchor="ctr"/>
          <a:lstStyle>
            <a:lvl1pPr marL="0" indent="0" algn="ctr">
              <a:buFontTx/>
              <a:buNone/>
              <a:defRPr sz="1800">
                <a:solidFill>
                  <a:schemeClr val="tx1"/>
                </a:solidFill>
              </a:defRPr>
            </a:lvl1pPr>
          </a:lstStyle>
          <a:p>
            <a:r>
              <a:rPr lang="en-GB" noProof="0"/>
              <a:t>Reference Logo</a:t>
            </a:r>
          </a:p>
        </p:txBody>
      </p:sp>
      <p:sp>
        <p:nvSpPr>
          <p:cNvPr id="26" name="Inhaltsplatzhalter 3">
            <a:extLst>
              <a:ext uri="{FF2B5EF4-FFF2-40B4-BE49-F238E27FC236}">
                <a16:creationId xmlns:a16="http://schemas.microsoft.com/office/drawing/2014/main" id="{B703E29C-EA2E-436F-A7B5-B525FA211220}"/>
              </a:ext>
            </a:extLst>
          </p:cNvPr>
          <p:cNvSpPr>
            <a:spLocks noGrp="1"/>
          </p:cNvSpPr>
          <p:nvPr>
            <p:ph sz="quarter" idx="36" hasCustomPrompt="1"/>
          </p:nvPr>
        </p:nvSpPr>
        <p:spPr>
          <a:xfrm>
            <a:off x="406399" y="5407596"/>
            <a:ext cx="2700000" cy="1044000"/>
          </a:xfrm>
        </p:spPr>
        <p:txBody>
          <a:bodyPr anchor="ctr"/>
          <a:lstStyle>
            <a:lvl1pPr marL="0" indent="0" algn="ctr">
              <a:buFontTx/>
              <a:buNone/>
              <a:defRPr sz="1800">
                <a:solidFill>
                  <a:schemeClr val="tx1"/>
                </a:solidFill>
              </a:defRPr>
            </a:lvl1pPr>
          </a:lstStyle>
          <a:p>
            <a:r>
              <a:rPr lang="en-GB" noProof="0"/>
              <a:t>Reference Logo</a:t>
            </a:r>
          </a:p>
        </p:txBody>
      </p:sp>
      <p:sp>
        <p:nvSpPr>
          <p:cNvPr id="27" name="Inhaltsplatzhalter 3">
            <a:extLst>
              <a:ext uri="{FF2B5EF4-FFF2-40B4-BE49-F238E27FC236}">
                <a16:creationId xmlns:a16="http://schemas.microsoft.com/office/drawing/2014/main" id="{1CF5560E-93AE-4477-B3FF-E856FE55AC39}"/>
              </a:ext>
            </a:extLst>
          </p:cNvPr>
          <p:cNvSpPr>
            <a:spLocks noGrp="1"/>
          </p:cNvSpPr>
          <p:nvPr>
            <p:ph sz="quarter" idx="37" hasCustomPrompt="1"/>
          </p:nvPr>
        </p:nvSpPr>
        <p:spPr>
          <a:xfrm>
            <a:off x="9085577" y="5407597"/>
            <a:ext cx="2700000" cy="1044000"/>
          </a:xfrm>
        </p:spPr>
        <p:txBody>
          <a:bodyPr anchor="ctr"/>
          <a:lstStyle>
            <a:lvl1pPr marL="0" indent="0" algn="ctr">
              <a:buFontTx/>
              <a:buNone/>
              <a:defRPr sz="1800">
                <a:solidFill>
                  <a:schemeClr val="tx1"/>
                </a:solidFill>
              </a:defRPr>
            </a:lvl1pPr>
          </a:lstStyle>
          <a:p>
            <a:r>
              <a:rPr lang="en-GB" noProof="0"/>
              <a:t>Reference Logo</a:t>
            </a:r>
          </a:p>
        </p:txBody>
      </p:sp>
      <p:sp>
        <p:nvSpPr>
          <p:cNvPr id="28" name="Inhaltsplatzhalter 3">
            <a:extLst>
              <a:ext uri="{FF2B5EF4-FFF2-40B4-BE49-F238E27FC236}">
                <a16:creationId xmlns:a16="http://schemas.microsoft.com/office/drawing/2014/main" id="{3237C85D-618E-4A33-949C-03F647770BE6}"/>
              </a:ext>
            </a:extLst>
          </p:cNvPr>
          <p:cNvSpPr>
            <a:spLocks noGrp="1"/>
          </p:cNvSpPr>
          <p:nvPr>
            <p:ph sz="quarter" idx="38" hasCustomPrompt="1"/>
          </p:nvPr>
        </p:nvSpPr>
        <p:spPr>
          <a:xfrm>
            <a:off x="3299458" y="5407597"/>
            <a:ext cx="2700000" cy="1044000"/>
          </a:xfrm>
        </p:spPr>
        <p:txBody>
          <a:bodyPr anchor="ctr"/>
          <a:lstStyle>
            <a:lvl1pPr marL="0" indent="0" algn="ctr">
              <a:buFontTx/>
              <a:buNone/>
              <a:defRPr sz="1800">
                <a:solidFill>
                  <a:schemeClr val="tx1"/>
                </a:solidFill>
              </a:defRPr>
            </a:lvl1pPr>
          </a:lstStyle>
          <a:p>
            <a:r>
              <a:rPr lang="en-GB" noProof="0"/>
              <a:t>Reference Logo</a:t>
            </a:r>
          </a:p>
        </p:txBody>
      </p:sp>
      <p:sp>
        <p:nvSpPr>
          <p:cNvPr id="29" name="Inhaltsplatzhalter 3">
            <a:extLst>
              <a:ext uri="{FF2B5EF4-FFF2-40B4-BE49-F238E27FC236}">
                <a16:creationId xmlns:a16="http://schemas.microsoft.com/office/drawing/2014/main" id="{719941A5-1D52-4346-8A11-7E36A5D8737D}"/>
              </a:ext>
            </a:extLst>
          </p:cNvPr>
          <p:cNvSpPr>
            <a:spLocks noGrp="1"/>
          </p:cNvSpPr>
          <p:nvPr>
            <p:ph sz="quarter" idx="39" hasCustomPrompt="1"/>
          </p:nvPr>
        </p:nvSpPr>
        <p:spPr>
          <a:xfrm>
            <a:off x="6192517" y="5407597"/>
            <a:ext cx="2700000" cy="1044000"/>
          </a:xfrm>
        </p:spPr>
        <p:txBody>
          <a:bodyPr anchor="ctr"/>
          <a:lstStyle>
            <a:lvl1pPr marL="0" indent="0" algn="ctr">
              <a:buFontTx/>
              <a:buNone/>
              <a:defRPr sz="1800">
                <a:solidFill>
                  <a:schemeClr val="tx1"/>
                </a:solidFill>
              </a:defRPr>
            </a:lvl1pPr>
          </a:lstStyle>
          <a:p>
            <a:r>
              <a:rPr lang="en-GB" noProof="0"/>
              <a:t>Reference Logo</a:t>
            </a:r>
          </a:p>
        </p:txBody>
      </p:sp>
    </p:spTree>
    <p:extLst>
      <p:ext uri="{BB962C8B-B14F-4D97-AF65-F5344CB8AC3E}">
        <p14:creationId xmlns:p14="http://schemas.microsoft.com/office/powerpoint/2010/main" val="196100628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matchingName="25 Logos Slide" preserve="1" userDrawn="1">
  <p:cSld name="25 Logos Slide">
    <p:spTree>
      <p:nvGrpSpPr>
        <p:cNvPr id="1" name=""/>
        <p:cNvGrpSpPr/>
        <p:nvPr/>
      </p:nvGrpSpPr>
      <p:grpSpPr>
        <a:xfrm>
          <a:off x="0" y="0"/>
          <a:ext cx="0" cy="0"/>
          <a:chOff x="0" y="0"/>
          <a:chExt cx="0" cy="0"/>
        </a:xfrm>
      </p:grpSpPr>
      <p:sp>
        <p:nvSpPr>
          <p:cNvPr id="8" name="Text Placeholder 7"/>
          <p:cNvSpPr>
            <a:spLocks noGrp="1"/>
          </p:cNvSpPr>
          <p:nvPr>
            <p:ph type="body" sz="quarter" idx="13" hasCustomPrompt="1"/>
          </p:nvPr>
        </p:nvSpPr>
        <p:spPr>
          <a:xfrm>
            <a:off x="406399" y="1126800"/>
            <a:ext cx="11379201" cy="361959"/>
          </a:xfrm>
        </p:spPr>
        <p:txBody>
          <a:bodyPr wrap="none">
            <a:noAutofit/>
          </a:bodyPr>
          <a:lstStyle>
            <a:lvl1pPr>
              <a:spcBef>
                <a:spcPts val="0"/>
              </a:spcBef>
              <a:buFontTx/>
              <a:buNone/>
              <a:defRPr sz="2400">
                <a:solidFill>
                  <a:schemeClr val="tx1"/>
                </a:solidFill>
              </a:defRPr>
            </a:lvl1pPr>
            <a:lvl2pPr marL="0" indent="0">
              <a:spcBef>
                <a:spcPts val="0"/>
              </a:spcBef>
              <a:buFontTx/>
              <a:buNone/>
              <a:defRPr sz="2200"/>
            </a:lvl2pPr>
            <a:lvl3pPr marL="265113" indent="0">
              <a:spcBef>
                <a:spcPts val="0"/>
              </a:spcBef>
              <a:buFontTx/>
              <a:buNone/>
              <a:defRPr sz="2200"/>
            </a:lvl3pPr>
            <a:lvl4pPr marL="538162" indent="0">
              <a:spcBef>
                <a:spcPts val="0"/>
              </a:spcBef>
              <a:buFontTx/>
              <a:buNone/>
              <a:defRPr sz="2200"/>
            </a:lvl4pPr>
            <a:lvl5pPr marL="803275" indent="0">
              <a:spcBef>
                <a:spcPts val="0"/>
              </a:spcBef>
              <a:buFontTx/>
              <a:buNone/>
              <a:defRPr sz="2200"/>
            </a:lvl5pPr>
          </a:lstStyle>
          <a:p>
            <a:pPr lvl="0"/>
            <a:r>
              <a:rPr lang="en-GB" noProof="0"/>
              <a:t>Add subtitle</a:t>
            </a:r>
          </a:p>
        </p:txBody>
      </p:sp>
      <p:sp>
        <p:nvSpPr>
          <p:cNvPr id="5" name="Title 4">
            <a:extLst>
              <a:ext uri="{FF2B5EF4-FFF2-40B4-BE49-F238E27FC236}">
                <a16:creationId xmlns:a16="http://schemas.microsoft.com/office/drawing/2014/main" id="{5C316559-54C1-497B-BD9B-59DEB4B1E99D}"/>
              </a:ext>
            </a:extLst>
          </p:cNvPr>
          <p:cNvSpPr>
            <a:spLocks noGrp="1"/>
          </p:cNvSpPr>
          <p:nvPr>
            <p:ph type="title" hasCustomPrompt="1"/>
          </p:nvPr>
        </p:nvSpPr>
        <p:spPr/>
        <p:txBody>
          <a:bodyPr/>
          <a:lstStyle>
            <a:lvl1pPr>
              <a:defRPr>
                <a:solidFill>
                  <a:schemeClr val="tx1"/>
                </a:solidFill>
              </a:defRPr>
            </a:lvl1pPr>
          </a:lstStyle>
          <a:p>
            <a:r>
              <a:rPr lang="en-GB" noProof="0"/>
              <a:t>Add title</a:t>
            </a:r>
          </a:p>
        </p:txBody>
      </p:sp>
      <p:sp>
        <p:nvSpPr>
          <p:cNvPr id="10" name="Inhaltsplatzhalter 3">
            <a:extLst>
              <a:ext uri="{FF2B5EF4-FFF2-40B4-BE49-F238E27FC236}">
                <a16:creationId xmlns:a16="http://schemas.microsoft.com/office/drawing/2014/main" id="{C164B84E-842A-4753-B5E5-4B84696708F0}"/>
              </a:ext>
            </a:extLst>
          </p:cNvPr>
          <p:cNvSpPr>
            <a:spLocks noGrp="1"/>
          </p:cNvSpPr>
          <p:nvPr>
            <p:ph sz="quarter" idx="21" hasCustomPrompt="1"/>
          </p:nvPr>
        </p:nvSpPr>
        <p:spPr>
          <a:xfrm>
            <a:off x="406399" y="1789354"/>
            <a:ext cx="2124000" cy="792000"/>
          </a:xfrm>
        </p:spPr>
        <p:txBody>
          <a:bodyPr anchor="ctr"/>
          <a:lstStyle>
            <a:lvl1pPr marL="0" indent="0" algn="ctr">
              <a:buFontTx/>
              <a:buNone/>
              <a:defRPr sz="1600">
                <a:solidFill>
                  <a:schemeClr val="tx1"/>
                </a:solidFill>
              </a:defRPr>
            </a:lvl1pPr>
          </a:lstStyle>
          <a:p>
            <a:r>
              <a:rPr lang="en-GB" noProof="0"/>
              <a:t>Reference Logo</a:t>
            </a:r>
          </a:p>
        </p:txBody>
      </p:sp>
      <p:sp>
        <p:nvSpPr>
          <p:cNvPr id="11" name="Inhaltsplatzhalter 3">
            <a:extLst>
              <a:ext uri="{FF2B5EF4-FFF2-40B4-BE49-F238E27FC236}">
                <a16:creationId xmlns:a16="http://schemas.microsoft.com/office/drawing/2014/main" id="{1E53BA32-FB99-4B3B-A405-3A932293B63C}"/>
              </a:ext>
            </a:extLst>
          </p:cNvPr>
          <p:cNvSpPr>
            <a:spLocks noGrp="1"/>
          </p:cNvSpPr>
          <p:nvPr>
            <p:ph sz="quarter" idx="22" hasCustomPrompt="1"/>
          </p:nvPr>
        </p:nvSpPr>
        <p:spPr>
          <a:xfrm>
            <a:off x="9661577" y="1789355"/>
            <a:ext cx="2124000" cy="792000"/>
          </a:xfrm>
        </p:spPr>
        <p:txBody>
          <a:bodyPr anchor="ctr"/>
          <a:lstStyle>
            <a:lvl1pPr marL="0" indent="0" algn="ctr">
              <a:buFontTx/>
              <a:buNone/>
              <a:defRPr sz="1600">
                <a:solidFill>
                  <a:schemeClr val="tx1"/>
                </a:solidFill>
              </a:defRPr>
            </a:lvl1pPr>
          </a:lstStyle>
          <a:p>
            <a:r>
              <a:rPr lang="en-GB" noProof="0"/>
              <a:t>Reference Logo</a:t>
            </a:r>
          </a:p>
        </p:txBody>
      </p:sp>
      <p:sp>
        <p:nvSpPr>
          <p:cNvPr id="12" name="Inhaltsplatzhalter 3">
            <a:extLst>
              <a:ext uri="{FF2B5EF4-FFF2-40B4-BE49-F238E27FC236}">
                <a16:creationId xmlns:a16="http://schemas.microsoft.com/office/drawing/2014/main" id="{2A7DFD97-CF4D-4189-9EB3-6984012175E0}"/>
              </a:ext>
            </a:extLst>
          </p:cNvPr>
          <p:cNvSpPr>
            <a:spLocks noGrp="1"/>
          </p:cNvSpPr>
          <p:nvPr>
            <p:ph sz="quarter" idx="23" hasCustomPrompt="1"/>
          </p:nvPr>
        </p:nvSpPr>
        <p:spPr>
          <a:xfrm>
            <a:off x="5033987" y="1789355"/>
            <a:ext cx="2124000" cy="792000"/>
          </a:xfrm>
        </p:spPr>
        <p:txBody>
          <a:bodyPr anchor="ctr"/>
          <a:lstStyle>
            <a:lvl1pPr marL="0" indent="0" algn="ctr">
              <a:buFontTx/>
              <a:buNone/>
              <a:defRPr sz="1600">
                <a:solidFill>
                  <a:schemeClr val="tx1"/>
                </a:solidFill>
              </a:defRPr>
            </a:lvl1pPr>
          </a:lstStyle>
          <a:p>
            <a:r>
              <a:rPr lang="en-GB" noProof="0"/>
              <a:t>Reference Logo</a:t>
            </a:r>
          </a:p>
        </p:txBody>
      </p:sp>
      <p:sp>
        <p:nvSpPr>
          <p:cNvPr id="17" name="Inhaltsplatzhalter 3">
            <a:extLst>
              <a:ext uri="{FF2B5EF4-FFF2-40B4-BE49-F238E27FC236}">
                <a16:creationId xmlns:a16="http://schemas.microsoft.com/office/drawing/2014/main" id="{FD52236F-B513-4A7C-B876-6F453E438A55}"/>
              </a:ext>
            </a:extLst>
          </p:cNvPr>
          <p:cNvSpPr>
            <a:spLocks noGrp="1"/>
          </p:cNvSpPr>
          <p:nvPr>
            <p:ph sz="quarter" idx="27" hasCustomPrompt="1"/>
          </p:nvPr>
        </p:nvSpPr>
        <p:spPr>
          <a:xfrm>
            <a:off x="7347781" y="1789355"/>
            <a:ext cx="2124000" cy="792000"/>
          </a:xfrm>
        </p:spPr>
        <p:txBody>
          <a:bodyPr anchor="ctr"/>
          <a:lstStyle>
            <a:lvl1pPr marL="0" indent="0" algn="ctr">
              <a:buFontTx/>
              <a:buNone/>
              <a:defRPr sz="1600">
                <a:solidFill>
                  <a:schemeClr val="tx1"/>
                </a:solidFill>
              </a:defRPr>
            </a:lvl1pPr>
          </a:lstStyle>
          <a:p>
            <a:r>
              <a:rPr lang="en-GB" noProof="0"/>
              <a:t>Reference Logo</a:t>
            </a:r>
          </a:p>
        </p:txBody>
      </p:sp>
      <p:sp>
        <p:nvSpPr>
          <p:cNvPr id="18" name="Inhaltsplatzhalter 3">
            <a:extLst>
              <a:ext uri="{FF2B5EF4-FFF2-40B4-BE49-F238E27FC236}">
                <a16:creationId xmlns:a16="http://schemas.microsoft.com/office/drawing/2014/main" id="{848B58CD-7EEA-47CE-9A40-D5070E41598D}"/>
              </a:ext>
            </a:extLst>
          </p:cNvPr>
          <p:cNvSpPr>
            <a:spLocks noGrp="1"/>
          </p:cNvSpPr>
          <p:nvPr>
            <p:ph sz="quarter" idx="28" hasCustomPrompt="1"/>
          </p:nvPr>
        </p:nvSpPr>
        <p:spPr>
          <a:xfrm>
            <a:off x="406399" y="2756915"/>
            <a:ext cx="2124000" cy="792000"/>
          </a:xfrm>
        </p:spPr>
        <p:txBody>
          <a:bodyPr anchor="ctr"/>
          <a:lstStyle>
            <a:lvl1pPr marL="0" indent="0" algn="ctr">
              <a:buFontTx/>
              <a:buNone/>
              <a:defRPr sz="1600">
                <a:solidFill>
                  <a:schemeClr val="tx1"/>
                </a:solidFill>
              </a:defRPr>
            </a:lvl1pPr>
          </a:lstStyle>
          <a:p>
            <a:r>
              <a:rPr lang="en-GB" noProof="0"/>
              <a:t>Reference Logo</a:t>
            </a:r>
          </a:p>
        </p:txBody>
      </p:sp>
      <p:sp>
        <p:nvSpPr>
          <p:cNvPr id="22" name="Inhaltsplatzhalter 3">
            <a:extLst>
              <a:ext uri="{FF2B5EF4-FFF2-40B4-BE49-F238E27FC236}">
                <a16:creationId xmlns:a16="http://schemas.microsoft.com/office/drawing/2014/main" id="{4C4E5124-33C7-420B-8639-B5B9FB8BCCF4}"/>
              </a:ext>
            </a:extLst>
          </p:cNvPr>
          <p:cNvSpPr>
            <a:spLocks noGrp="1"/>
          </p:cNvSpPr>
          <p:nvPr>
            <p:ph sz="quarter" idx="32" hasCustomPrompt="1"/>
          </p:nvPr>
        </p:nvSpPr>
        <p:spPr>
          <a:xfrm>
            <a:off x="406399" y="3724476"/>
            <a:ext cx="2124000" cy="792000"/>
          </a:xfrm>
        </p:spPr>
        <p:txBody>
          <a:bodyPr anchor="ctr"/>
          <a:lstStyle>
            <a:lvl1pPr marL="0" indent="0" algn="ctr">
              <a:buFontTx/>
              <a:buNone/>
              <a:defRPr sz="1600">
                <a:solidFill>
                  <a:schemeClr val="tx1"/>
                </a:solidFill>
              </a:defRPr>
            </a:lvl1pPr>
          </a:lstStyle>
          <a:p>
            <a:r>
              <a:rPr lang="en-GB" noProof="0"/>
              <a:t>Reference Logo</a:t>
            </a:r>
          </a:p>
        </p:txBody>
      </p:sp>
      <p:sp>
        <p:nvSpPr>
          <p:cNvPr id="26" name="Inhaltsplatzhalter 3">
            <a:extLst>
              <a:ext uri="{FF2B5EF4-FFF2-40B4-BE49-F238E27FC236}">
                <a16:creationId xmlns:a16="http://schemas.microsoft.com/office/drawing/2014/main" id="{B703E29C-EA2E-436F-A7B5-B525FA211220}"/>
              </a:ext>
            </a:extLst>
          </p:cNvPr>
          <p:cNvSpPr>
            <a:spLocks noGrp="1"/>
          </p:cNvSpPr>
          <p:nvPr>
            <p:ph sz="quarter" idx="36" hasCustomPrompt="1"/>
          </p:nvPr>
        </p:nvSpPr>
        <p:spPr>
          <a:xfrm>
            <a:off x="406399" y="4692037"/>
            <a:ext cx="2124000" cy="792000"/>
          </a:xfrm>
        </p:spPr>
        <p:txBody>
          <a:bodyPr anchor="ctr"/>
          <a:lstStyle>
            <a:lvl1pPr marL="0" indent="0" algn="ctr">
              <a:buFontTx/>
              <a:buNone/>
              <a:defRPr sz="1600">
                <a:solidFill>
                  <a:schemeClr val="tx1"/>
                </a:solidFill>
              </a:defRPr>
            </a:lvl1pPr>
          </a:lstStyle>
          <a:p>
            <a:r>
              <a:rPr lang="en-GB" noProof="0"/>
              <a:t>Reference Logo</a:t>
            </a:r>
          </a:p>
        </p:txBody>
      </p:sp>
      <p:sp>
        <p:nvSpPr>
          <p:cNvPr id="30" name="Inhaltsplatzhalter 3">
            <a:extLst>
              <a:ext uri="{FF2B5EF4-FFF2-40B4-BE49-F238E27FC236}">
                <a16:creationId xmlns:a16="http://schemas.microsoft.com/office/drawing/2014/main" id="{F8952502-4AF2-4EC7-A32D-29C8297B8FBD}"/>
              </a:ext>
            </a:extLst>
          </p:cNvPr>
          <p:cNvSpPr>
            <a:spLocks noGrp="1"/>
          </p:cNvSpPr>
          <p:nvPr>
            <p:ph sz="quarter" idx="40" hasCustomPrompt="1"/>
          </p:nvPr>
        </p:nvSpPr>
        <p:spPr>
          <a:xfrm>
            <a:off x="2720193" y="1789355"/>
            <a:ext cx="2124000" cy="792000"/>
          </a:xfrm>
        </p:spPr>
        <p:txBody>
          <a:bodyPr anchor="ctr"/>
          <a:lstStyle>
            <a:lvl1pPr marL="0" indent="0" algn="ctr">
              <a:buFontTx/>
              <a:buNone/>
              <a:defRPr sz="1600">
                <a:solidFill>
                  <a:schemeClr val="tx1"/>
                </a:solidFill>
              </a:defRPr>
            </a:lvl1pPr>
          </a:lstStyle>
          <a:p>
            <a:r>
              <a:rPr lang="en-GB" noProof="0"/>
              <a:t>Reference Logo</a:t>
            </a:r>
          </a:p>
        </p:txBody>
      </p:sp>
      <p:sp>
        <p:nvSpPr>
          <p:cNvPr id="31" name="Inhaltsplatzhalter 3">
            <a:extLst>
              <a:ext uri="{FF2B5EF4-FFF2-40B4-BE49-F238E27FC236}">
                <a16:creationId xmlns:a16="http://schemas.microsoft.com/office/drawing/2014/main" id="{DC8CC19F-1C5D-4D19-992B-F4BE8BF6BA75}"/>
              </a:ext>
            </a:extLst>
          </p:cNvPr>
          <p:cNvSpPr>
            <a:spLocks noGrp="1"/>
          </p:cNvSpPr>
          <p:nvPr>
            <p:ph sz="quarter" idx="41" hasCustomPrompt="1"/>
          </p:nvPr>
        </p:nvSpPr>
        <p:spPr>
          <a:xfrm>
            <a:off x="406399" y="5659600"/>
            <a:ext cx="2124000" cy="792000"/>
          </a:xfrm>
        </p:spPr>
        <p:txBody>
          <a:bodyPr anchor="ctr"/>
          <a:lstStyle>
            <a:lvl1pPr marL="0" indent="0" algn="ctr">
              <a:buFontTx/>
              <a:buNone/>
              <a:defRPr sz="1600">
                <a:solidFill>
                  <a:schemeClr val="tx1"/>
                </a:solidFill>
              </a:defRPr>
            </a:lvl1pPr>
          </a:lstStyle>
          <a:p>
            <a:r>
              <a:rPr lang="en-GB" noProof="0"/>
              <a:t>Reference Logo</a:t>
            </a:r>
          </a:p>
        </p:txBody>
      </p:sp>
      <p:sp>
        <p:nvSpPr>
          <p:cNvPr id="32" name="Inhaltsplatzhalter 3">
            <a:extLst>
              <a:ext uri="{FF2B5EF4-FFF2-40B4-BE49-F238E27FC236}">
                <a16:creationId xmlns:a16="http://schemas.microsoft.com/office/drawing/2014/main" id="{55985F10-B041-46DA-B1D4-F46873E02897}"/>
              </a:ext>
            </a:extLst>
          </p:cNvPr>
          <p:cNvSpPr>
            <a:spLocks noGrp="1"/>
          </p:cNvSpPr>
          <p:nvPr>
            <p:ph sz="quarter" idx="42" hasCustomPrompt="1"/>
          </p:nvPr>
        </p:nvSpPr>
        <p:spPr>
          <a:xfrm>
            <a:off x="9661577" y="2762046"/>
            <a:ext cx="2124000" cy="792000"/>
          </a:xfrm>
        </p:spPr>
        <p:txBody>
          <a:bodyPr anchor="ctr"/>
          <a:lstStyle>
            <a:lvl1pPr marL="0" indent="0" algn="ctr">
              <a:buFontTx/>
              <a:buNone/>
              <a:defRPr sz="1600">
                <a:solidFill>
                  <a:schemeClr val="tx1"/>
                </a:solidFill>
              </a:defRPr>
            </a:lvl1pPr>
          </a:lstStyle>
          <a:p>
            <a:r>
              <a:rPr lang="en-GB" noProof="0"/>
              <a:t>Reference Logo</a:t>
            </a:r>
          </a:p>
        </p:txBody>
      </p:sp>
      <p:sp>
        <p:nvSpPr>
          <p:cNvPr id="33" name="Inhaltsplatzhalter 3">
            <a:extLst>
              <a:ext uri="{FF2B5EF4-FFF2-40B4-BE49-F238E27FC236}">
                <a16:creationId xmlns:a16="http://schemas.microsoft.com/office/drawing/2014/main" id="{C21F0D21-72F6-4F25-AADA-F0CDC57E3D7A}"/>
              </a:ext>
            </a:extLst>
          </p:cNvPr>
          <p:cNvSpPr>
            <a:spLocks noGrp="1"/>
          </p:cNvSpPr>
          <p:nvPr>
            <p:ph sz="quarter" idx="43" hasCustomPrompt="1"/>
          </p:nvPr>
        </p:nvSpPr>
        <p:spPr>
          <a:xfrm>
            <a:off x="5033987" y="2762046"/>
            <a:ext cx="2124000" cy="792000"/>
          </a:xfrm>
        </p:spPr>
        <p:txBody>
          <a:bodyPr anchor="ctr"/>
          <a:lstStyle>
            <a:lvl1pPr marL="0" indent="0" algn="ctr">
              <a:buFontTx/>
              <a:buNone/>
              <a:defRPr sz="1600">
                <a:solidFill>
                  <a:schemeClr val="tx1"/>
                </a:solidFill>
              </a:defRPr>
            </a:lvl1pPr>
          </a:lstStyle>
          <a:p>
            <a:r>
              <a:rPr lang="en-GB" noProof="0"/>
              <a:t>Reference Logo</a:t>
            </a:r>
          </a:p>
        </p:txBody>
      </p:sp>
      <p:sp>
        <p:nvSpPr>
          <p:cNvPr id="34" name="Inhaltsplatzhalter 3">
            <a:extLst>
              <a:ext uri="{FF2B5EF4-FFF2-40B4-BE49-F238E27FC236}">
                <a16:creationId xmlns:a16="http://schemas.microsoft.com/office/drawing/2014/main" id="{EC55DB76-F999-4C81-8E7B-C830913C686B}"/>
              </a:ext>
            </a:extLst>
          </p:cNvPr>
          <p:cNvSpPr>
            <a:spLocks noGrp="1"/>
          </p:cNvSpPr>
          <p:nvPr>
            <p:ph sz="quarter" idx="44" hasCustomPrompt="1"/>
          </p:nvPr>
        </p:nvSpPr>
        <p:spPr>
          <a:xfrm>
            <a:off x="7347781" y="2762046"/>
            <a:ext cx="2124000" cy="792000"/>
          </a:xfrm>
        </p:spPr>
        <p:txBody>
          <a:bodyPr anchor="ctr"/>
          <a:lstStyle>
            <a:lvl1pPr marL="0" indent="0" algn="ctr">
              <a:buFontTx/>
              <a:buNone/>
              <a:defRPr sz="1600">
                <a:solidFill>
                  <a:schemeClr val="tx1"/>
                </a:solidFill>
              </a:defRPr>
            </a:lvl1pPr>
          </a:lstStyle>
          <a:p>
            <a:r>
              <a:rPr lang="en-GB" noProof="0"/>
              <a:t>Reference Logo</a:t>
            </a:r>
          </a:p>
        </p:txBody>
      </p:sp>
      <p:sp>
        <p:nvSpPr>
          <p:cNvPr id="35" name="Inhaltsplatzhalter 3">
            <a:extLst>
              <a:ext uri="{FF2B5EF4-FFF2-40B4-BE49-F238E27FC236}">
                <a16:creationId xmlns:a16="http://schemas.microsoft.com/office/drawing/2014/main" id="{6832D891-A616-4E34-A1EF-D43AA13F2CAB}"/>
              </a:ext>
            </a:extLst>
          </p:cNvPr>
          <p:cNvSpPr>
            <a:spLocks noGrp="1"/>
          </p:cNvSpPr>
          <p:nvPr>
            <p:ph sz="quarter" idx="45" hasCustomPrompt="1"/>
          </p:nvPr>
        </p:nvSpPr>
        <p:spPr>
          <a:xfrm>
            <a:off x="2720193" y="2762046"/>
            <a:ext cx="2124000" cy="792000"/>
          </a:xfrm>
        </p:spPr>
        <p:txBody>
          <a:bodyPr anchor="ctr"/>
          <a:lstStyle>
            <a:lvl1pPr marL="0" indent="0" algn="ctr">
              <a:buFontTx/>
              <a:buNone/>
              <a:defRPr sz="1600">
                <a:solidFill>
                  <a:schemeClr val="tx1"/>
                </a:solidFill>
              </a:defRPr>
            </a:lvl1pPr>
          </a:lstStyle>
          <a:p>
            <a:r>
              <a:rPr lang="en-GB" noProof="0"/>
              <a:t>Reference Logo</a:t>
            </a:r>
          </a:p>
        </p:txBody>
      </p:sp>
      <p:sp>
        <p:nvSpPr>
          <p:cNvPr id="36" name="Inhaltsplatzhalter 3">
            <a:extLst>
              <a:ext uri="{FF2B5EF4-FFF2-40B4-BE49-F238E27FC236}">
                <a16:creationId xmlns:a16="http://schemas.microsoft.com/office/drawing/2014/main" id="{F0D1AE33-7CDF-4C0E-9955-6034CD6E05B3}"/>
              </a:ext>
            </a:extLst>
          </p:cNvPr>
          <p:cNvSpPr>
            <a:spLocks noGrp="1"/>
          </p:cNvSpPr>
          <p:nvPr>
            <p:ph sz="quarter" idx="46" hasCustomPrompt="1"/>
          </p:nvPr>
        </p:nvSpPr>
        <p:spPr>
          <a:xfrm>
            <a:off x="9661577" y="3724476"/>
            <a:ext cx="2124000" cy="792000"/>
          </a:xfrm>
        </p:spPr>
        <p:txBody>
          <a:bodyPr anchor="ctr"/>
          <a:lstStyle>
            <a:lvl1pPr marL="0" indent="0" algn="ctr">
              <a:buFontTx/>
              <a:buNone/>
              <a:defRPr sz="1600">
                <a:solidFill>
                  <a:schemeClr val="tx1"/>
                </a:solidFill>
              </a:defRPr>
            </a:lvl1pPr>
          </a:lstStyle>
          <a:p>
            <a:r>
              <a:rPr lang="en-GB" noProof="0"/>
              <a:t>Reference Logo</a:t>
            </a:r>
          </a:p>
        </p:txBody>
      </p:sp>
      <p:sp>
        <p:nvSpPr>
          <p:cNvPr id="37" name="Inhaltsplatzhalter 3">
            <a:extLst>
              <a:ext uri="{FF2B5EF4-FFF2-40B4-BE49-F238E27FC236}">
                <a16:creationId xmlns:a16="http://schemas.microsoft.com/office/drawing/2014/main" id="{73428375-2E55-424B-88E9-C71290F5FD4B}"/>
              </a:ext>
            </a:extLst>
          </p:cNvPr>
          <p:cNvSpPr>
            <a:spLocks noGrp="1"/>
          </p:cNvSpPr>
          <p:nvPr>
            <p:ph sz="quarter" idx="47" hasCustomPrompt="1"/>
          </p:nvPr>
        </p:nvSpPr>
        <p:spPr>
          <a:xfrm>
            <a:off x="5033987" y="3724476"/>
            <a:ext cx="2124000" cy="792000"/>
          </a:xfrm>
        </p:spPr>
        <p:txBody>
          <a:bodyPr anchor="ctr"/>
          <a:lstStyle>
            <a:lvl1pPr marL="0" indent="0" algn="ctr">
              <a:buFontTx/>
              <a:buNone/>
              <a:defRPr sz="1600">
                <a:solidFill>
                  <a:schemeClr val="tx1"/>
                </a:solidFill>
              </a:defRPr>
            </a:lvl1pPr>
          </a:lstStyle>
          <a:p>
            <a:r>
              <a:rPr lang="en-GB" noProof="0"/>
              <a:t>Reference Logo</a:t>
            </a:r>
          </a:p>
        </p:txBody>
      </p:sp>
      <p:sp>
        <p:nvSpPr>
          <p:cNvPr id="38" name="Inhaltsplatzhalter 3">
            <a:extLst>
              <a:ext uri="{FF2B5EF4-FFF2-40B4-BE49-F238E27FC236}">
                <a16:creationId xmlns:a16="http://schemas.microsoft.com/office/drawing/2014/main" id="{3FC1E8B6-1CD4-4930-94F4-C690C3426BAF}"/>
              </a:ext>
            </a:extLst>
          </p:cNvPr>
          <p:cNvSpPr>
            <a:spLocks noGrp="1"/>
          </p:cNvSpPr>
          <p:nvPr>
            <p:ph sz="quarter" idx="48" hasCustomPrompt="1"/>
          </p:nvPr>
        </p:nvSpPr>
        <p:spPr>
          <a:xfrm>
            <a:off x="7347781" y="3724476"/>
            <a:ext cx="2124000" cy="792000"/>
          </a:xfrm>
        </p:spPr>
        <p:txBody>
          <a:bodyPr anchor="ctr"/>
          <a:lstStyle>
            <a:lvl1pPr marL="0" indent="0" algn="ctr">
              <a:buFontTx/>
              <a:buNone/>
              <a:defRPr sz="1600">
                <a:solidFill>
                  <a:schemeClr val="tx1"/>
                </a:solidFill>
              </a:defRPr>
            </a:lvl1pPr>
          </a:lstStyle>
          <a:p>
            <a:r>
              <a:rPr lang="en-GB" noProof="0"/>
              <a:t>Reference Logo</a:t>
            </a:r>
          </a:p>
        </p:txBody>
      </p:sp>
      <p:sp>
        <p:nvSpPr>
          <p:cNvPr id="39" name="Inhaltsplatzhalter 3">
            <a:extLst>
              <a:ext uri="{FF2B5EF4-FFF2-40B4-BE49-F238E27FC236}">
                <a16:creationId xmlns:a16="http://schemas.microsoft.com/office/drawing/2014/main" id="{ED2D5ED9-6B7A-497B-A099-28B77302176A}"/>
              </a:ext>
            </a:extLst>
          </p:cNvPr>
          <p:cNvSpPr>
            <a:spLocks noGrp="1"/>
          </p:cNvSpPr>
          <p:nvPr>
            <p:ph sz="quarter" idx="49" hasCustomPrompt="1"/>
          </p:nvPr>
        </p:nvSpPr>
        <p:spPr>
          <a:xfrm>
            <a:off x="2720193" y="3724476"/>
            <a:ext cx="2124000" cy="792000"/>
          </a:xfrm>
        </p:spPr>
        <p:txBody>
          <a:bodyPr anchor="ctr"/>
          <a:lstStyle>
            <a:lvl1pPr marL="0" indent="0" algn="ctr">
              <a:buFontTx/>
              <a:buNone/>
              <a:defRPr sz="1600">
                <a:solidFill>
                  <a:schemeClr val="tx1"/>
                </a:solidFill>
              </a:defRPr>
            </a:lvl1pPr>
          </a:lstStyle>
          <a:p>
            <a:r>
              <a:rPr lang="en-GB" noProof="0"/>
              <a:t>Reference Logo</a:t>
            </a:r>
          </a:p>
        </p:txBody>
      </p:sp>
      <p:sp>
        <p:nvSpPr>
          <p:cNvPr id="40" name="Inhaltsplatzhalter 3">
            <a:extLst>
              <a:ext uri="{FF2B5EF4-FFF2-40B4-BE49-F238E27FC236}">
                <a16:creationId xmlns:a16="http://schemas.microsoft.com/office/drawing/2014/main" id="{686478F9-E504-4BF1-BE9B-972827A41731}"/>
              </a:ext>
            </a:extLst>
          </p:cNvPr>
          <p:cNvSpPr>
            <a:spLocks noGrp="1"/>
          </p:cNvSpPr>
          <p:nvPr>
            <p:ph sz="quarter" idx="50" hasCustomPrompt="1"/>
          </p:nvPr>
        </p:nvSpPr>
        <p:spPr>
          <a:xfrm>
            <a:off x="9661577" y="4692038"/>
            <a:ext cx="2124000" cy="792000"/>
          </a:xfrm>
        </p:spPr>
        <p:txBody>
          <a:bodyPr anchor="ctr"/>
          <a:lstStyle>
            <a:lvl1pPr marL="0" indent="0" algn="ctr">
              <a:buFontTx/>
              <a:buNone/>
              <a:defRPr sz="1600">
                <a:solidFill>
                  <a:schemeClr val="tx1"/>
                </a:solidFill>
              </a:defRPr>
            </a:lvl1pPr>
          </a:lstStyle>
          <a:p>
            <a:r>
              <a:rPr lang="en-GB" noProof="0"/>
              <a:t>Reference Logo</a:t>
            </a:r>
          </a:p>
        </p:txBody>
      </p:sp>
      <p:sp>
        <p:nvSpPr>
          <p:cNvPr id="41" name="Inhaltsplatzhalter 3">
            <a:extLst>
              <a:ext uri="{FF2B5EF4-FFF2-40B4-BE49-F238E27FC236}">
                <a16:creationId xmlns:a16="http://schemas.microsoft.com/office/drawing/2014/main" id="{21E0C807-8A62-44A2-8137-C2E189C21F8E}"/>
              </a:ext>
            </a:extLst>
          </p:cNvPr>
          <p:cNvSpPr>
            <a:spLocks noGrp="1"/>
          </p:cNvSpPr>
          <p:nvPr>
            <p:ph sz="quarter" idx="51" hasCustomPrompt="1"/>
          </p:nvPr>
        </p:nvSpPr>
        <p:spPr>
          <a:xfrm>
            <a:off x="5033987" y="4692038"/>
            <a:ext cx="2124000" cy="792000"/>
          </a:xfrm>
        </p:spPr>
        <p:txBody>
          <a:bodyPr anchor="ctr"/>
          <a:lstStyle>
            <a:lvl1pPr marL="0" indent="0" algn="ctr">
              <a:buFontTx/>
              <a:buNone/>
              <a:defRPr sz="1600">
                <a:solidFill>
                  <a:schemeClr val="tx1"/>
                </a:solidFill>
              </a:defRPr>
            </a:lvl1pPr>
          </a:lstStyle>
          <a:p>
            <a:r>
              <a:rPr lang="en-GB" noProof="0"/>
              <a:t>Reference Logo</a:t>
            </a:r>
          </a:p>
        </p:txBody>
      </p:sp>
      <p:sp>
        <p:nvSpPr>
          <p:cNvPr id="42" name="Inhaltsplatzhalter 3">
            <a:extLst>
              <a:ext uri="{FF2B5EF4-FFF2-40B4-BE49-F238E27FC236}">
                <a16:creationId xmlns:a16="http://schemas.microsoft.com/office/drawing/2014/main" id="{34ED92C7-5ED7-4835-AE59-46E495526EDA}"/>
              </a:ext>
            </a:extLst>
          </p:cNvPr>
          <p:cNvSpPr>
            <a:spLocks noGrp="1"/>
          </p:cNvSpPr>
          <p:nvPr>
            <p:ph sz="quarter" idx="52" hasCustomPrompt="1"/>
          </p:nvPr>
        </p:nvSpPr>
        <p:spPr>
          <a:xfrm>
            <a:off x="7347781" y="4692038"/>
            <a:ext cx="2124000" cy="792000"/>
          </a:xfrm>
        </p:spPr>
        <p:txBody>
          <a:bodyPr anchor="ctr"/>
          <a:lstStyle>
            <a:lvl1pPr marL="0" indent="0" algn="ctr">
              <a:buFontTx/>
              <a:buNone/>
              <a:defRPr sz="1600">
                <a:solidFill>
                  <a:schemeClr val="tx1"/>
                </a:solidFill>
              </a:defRPr>
            </a:lvl1pPr>
          </a:lstStyle>
          <a:p>
            <a:r>
              <a:rPr lang="en-GB" noProof="0"/>
              <a:t>Reference Logo</a:t>
            </a:r>
          </a:p>
        </p:txBody>
      </p:sp>
      <p:sp>
        <p:nvSpPr>
          <p:cNvPr id="43" name="Inhaltsplatzhalter 3">
            <a:extLst>
              <a:ext uri="{FF2B5EF4-FFF2-40B4-BE49-F238E27FC236}">
                <a16:creationId xmlns:a16="http://schemas.microsoft.com/office/drawing/2014/main" id="{533785EC-91F6-42E6-89EC-E2693E14171C}"/>
              </a:ext>
            </a:extLst>
          </p:cNvPr>
          <p:cNvSpPr>
            <a:spLocks noGrp="1"/>
          </p:cNvSpPr>
          <p:nvPr>
            <p:ph sz="quarter" idx="53" hasCustomPrompt="1"/>
          </p:nvPr>
        </p:nvSpPr>
        <p:spPr>
          <a:xfrm>
            <a:off x="2720193" y="4692038"/>
            <a:ext cx="2124000" cy="792000"/>
          </a:xfrm>
        </p:spPr>
        <p:txBody>
          <a:bodyPr anchor="ctr"/>
          <a:lstStyle>
            <a:lvl1pPr marL="0" indent="0" algn="ctr">
              <a:buFontTx/>
              <a:buNone/>
              <a:defRPr sz="1600">
                <a:solidFill>
                  <a:schemeClr val="tx1"/>
                </a:solidFill>
              </a:defRPr>
            </a:lvl1pPr>
          </a:lstStyle>
          <a:p>
            <a:r>
              <a:rPr lang="en-GB" noProof="0"/>
              <a:t>Reference Logo</a:t>
            </a:r>
          </a:p>
        </p:txBody>
      </p:sp>
      <p:sp>
        <p:nvSpPr>
          <p:cNvPr id="44" name="Inhaltsplatzhalter 3">
            <a:extLst>
              <a:ext uri="{FF2B5EF4-FFF2-40B4-BE49-F238E27FC236}">
                <a16:creationId xmlns:a16="http://schemas.microsoft.com/office/drawing/2014/main" id="{B22121CD-9AA6-4160-8076-D3E27BEA2E3D}"/>
              </a:ext>
            </a:extLst>
          </p:cNvPr>
          <p:cNvSpPr>
            <a:spLocks noGrp="1"/>
          </p:cNvSpPr>
          <p:nvPr>
            <p:ph sz="quarter" idx="54" hasCustomPrompt="1"/>
          </p:nvPr>
        </p:nvSpPr>
        <p:spPr>
          <a:xfrm>
            <a:off x="9661577" y="5659600"/>
            <a:ext cx="2124000" cy="792000"/>
          </a:xfrm>
        </p:spPr>
        <p:txBody>
          <a:bodyPr anchor="ctr"/>
          <a:lstStyle>
            <a:lvl1pPr marL="0" indent="0" algn="ctr">
              <a:buFontTx/>
              <a:buNone/>
              <a:defRPr sz="1600">
                <a:solidFill>
                  <a:schemeClr val="tx1"/>
                </a:solidFill>
              </a:defRPr>
            </a:lvl1pPr>
          </a:lstStyle>
          <a:p>
            <a:r>
              <a:rPr lang="en-GB" noProof="0"/>
              <a:t>Reference Logo</a:t>
            </a:r>
          </a:p>
        </p:txBody>
      </p:sp>
      <p:sp>
        <p:nvSpPr>
          <p:cNvPr id="45" name="Inhaltsplatzhalter 3">
            <a:extLst>
              <a:ext uri="{FF2B5EF4-FFF2-40B4-BE49-F238E27FC236}">
                <a16:creationId xmlns:a16="http://schemas.microsoft.com/office/drawing/2014/main" id="{82FB9130-E35B-4031-BAE4-1C6885327C31}"/>
              </a:ext>
            </a:extLst>
          </p:cNvPr>
          <p:cNvSpPr>
            <a:spLocks noGrp="1"/>
          </p:cNvSpPr>
          <p:nvPr>
            <p:ph sz="quarter" idx="55" hasCustomPrompt="1"/>
          </p:nvPr>
        </p:nvSpPr>
        <p:spPr>
          <a:xfrm>
            <a:off x="5033987" y="5659600"/>
            <a:ext cx="2124000" cy="792000"/>
          </a:xfrm>
        </p:spPr>
        <p:txBody>
          <a:bodyPr anchor="ctr"/>
          <a:lstStyle>
            <a:lvl1pPr marL="0" indent="0" algn="ctr">
              <a:buFontTx/>
              <a:buNone/>
              <a:defRPr sz="1600">
                <a:solidFill>
                  <a:schemeClr val="tx1"/>
                </a:solidFill>
              </a:defRPr>
            </a:lvl1pPr>
          </a:lstStyle>
          <a:p>
            <a:r>
              <a:rPr lang="en-GB" noProof="0"/>
              <a:t>Reference Logo</a:t>
            </a:r>
          </a:p>
        </p:txBody>
      </p:sp>
      <p:sp>
        <p:nvSpPr>
          <p:cNvPr id="46" name="Inhaltsplatzhalter 3">
            <a:extLst>
              <a:ext uri="{FF2B5EF4-FFF2-40B4-BE49-F238E27FC236}">
                <a16:creationId xmlns:a16="http://schemas.microsoft.com/office/drawing/2014/main" id="{49EDD3EE-1A4E-4E30-A0EC-019820B94C5E}"/>
              </a:ext>
            </a:extLst>
          </p:cNvPr>
          <p:cNvSpPr>
            <a:spLocks noGrp="1"/>
          </p:cNvSpPr>
          <p:nvPr>
            <p:ph sz="quarter" idx="56" hasCustomPrompt="1"/>
          </p:nvPr>
        </p:nvSpPr>
        <p:spPr>
          <a:xfrm>
            <a:off x="7347781" y="5659600"/>
            <a:ext cx="2124000" cy="792000"/>
          </a:xfrm>
        </p:spPr>
        <p:txBody>
          <a:bodyPr anchor="ctr"/>
          <a:lstStyle>
            <a:lvl1pPr marL="0" indent="0" algn="ctr">
              <a:buFontTx/>
              <a:buNone/>
              <a:defRPr sz="1600">
                <a:solidFill>
                  <a:schemeClr val="tx1"/>
                </a:solidFill>
              </a:defRPr>
            </a:lvl1pPr>
          </a:lstStyle>
          <a:p>
            <a:r>
              <a:rPr lang="en-GB" noProof="0"/>
              <a:t>Reference Logo</a:t>
            </a:r>
          </a:p>
        </p:txBody>
      </p:sp>
      <p:sp>
        <p:nvSpPr>
          <p:cNvPr id="47" name="Inhaltsplatzhalter 3">
            <a:extLst>
              <a:ext uri="{FF2B5EF4-FFF2-40B4-BE49-F238E27FC236}">
                <a16:creationId xmlns:a16="http://schemas.microsoft.com/office/drawing/2014/main" id="{A2B9C023-DF0B-4988-A51C-6021C240E455}"/>
              </a:ext>
            </a:extLst>
          </p:cNvPr>
          <p:cNvSpPr>
            <a:spLocks noGrp="1"/>
          </p:cNvSpPr>
          <p:nvPr>
            <p:ph sz="quarter" idx="57" hasCustomPrompt="1"/>
          </p:nvPr>
        </p:nvSpPr>
        <p:spPr>
          <a:xfrm>
            <a:off x="2720193" y="5659600"/>
            <a:ext cx="2124000" cy="792000"/>
          </a:xfrm>
        </p:spPr>
        <p:txBody>
          <a:bodyPr anchor="ctr"/>
          <a:lstStyle>
            <a:lvl1pPr marL="0" indent="0" algn="ctr">
              <a:buFontTx/>
              <a:buNone/>
              <a:defRPr sz="1600">
                <a:solidFill>
                  <a:schemeClr val="tx1"/>
                </a:solidFill>
              </a:defRPr>
            </a:lvl1pPr>
          </a:lstStyle>
          <a:p>
            <a:r>
              <a:rPr lang="en-GB" noProof="0"/>
              <a:t>Reference Logo</a:t>
            </a:r>
          </a:p>
        </p:txBody>
      </p:sp>
    </p:spTree>
    <p:extLst>
      <p:ext uri="{BB962C8B-B14F-4D97-AF65-F5344CB8AC3E}">
        <p14:creationId xmlns:p14="http://schemas.microsoft.com/office/powerpoint/2010/main" val="3944642204"/>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matchingName="30 Logos Slide" preserve="1" userDrawn="1">
  <p:cSld name="30 Logos Slide">
    <p:spTree>
      <p:nvGrpSpPr>
        <p:cNvPr id="1" name=""/>
        <p:cNvGrpSpPr/>
        <p:nvPr/>
      </p:nvGrpSpPr>
      <p:grpSpPr>
        <a:xfrm>
          <a:off x="0" y="0"/>
          <a:ext cx="0" cy="0"/>
          <a:chOff x="0" y="0"/>
          <a:chExt cx="0" cy="0"/>
        </a:xfrm>
      </p:grpSpPr>
      <p:sp>
        <p:nvSpPr>
          <p:cNvPr id="8" name="Text Placeholder 7"/>
          <p:cNvSpPr>
            <a:spLocks noGrp="1"/>
          </p:cNvSpPr>
          <p:nvPr>
            <p:ph type="body" sz="quarter" idx="13" hasCustomPrompt="1"/>
          </p:nvPr>
        </p:nvSpPr>
        <p:spPr>
          <a:xfrm>
            <a:off x="406399" y="1126800"/>
            <a:ext cx="11379201" cy="361959"/>
          </a:xfrm>
        </p:spPr>
        <p:txBody>
          <a:bodyPr wrap="none">
            <a:noAutofit/>
          </a:bodyPr>
          <a:lstStyle>
            <a:lvl1pPr>
              <a:spcBef>
                <a:spcPts val="0"/>
              </a:spcBef>
              <a:buFontTx/>
              <a:buNone/>
              <a:defRPr sz="2400">
                <a:solidFill>
                  <a:schemeClr val="tx1"/>
                </a:solidFill>
              </a:defRPr>
            </a:lvl1pPr>
            <a:lvl2pPr marL="0" indent="0">
              <a:spcBef>
                <a:spcPts val="0"/>
              </a:spcBef>
              <a:buFontTx/>
              <a:buNone/>
              <a:defRPr sz="2200"/>
            </a:lvl2pPr>
            <a:lvl3pPr marL="265113" indent="0">
              <a:spcBef>
                <a:spcPts val="0"/>
              </a:spcBef>
              <a:buFontTx/>
              <a:buNone/>
              <a:defRPr sz="2200"/>
            </a:lvl3pPr>
            <a:lvl4pPr marL="538162" indent="0">
              <a:spcBef>
                <a:spcPts val="0"/>
              </a:spcBef>
              <a:buFontTx/>
              <a:buNone/>
              <a:defRPr sz="2200"/>
            </a:lvl4pPr>
            <a:lvl5pPr marL="803275" indent="0">
              <a:spcBef>
                <a:spcPts val="0"/>
              </a:spcBef>
              <a:buFontTx/>
              <a:buNone/>
              <a:defRPr sz="2200"/>
            </a:lvl5pPr>
          </a:lstStyle>
          <a:p>
            <a:pPr lvl="0"/>
            <a:r>
              <a:rPr lang="en-GB" noProof="0"/>
              <a:t>Add subtitle</a:t>
            </a:r>
          </a:p>
        </p:txBody>
      </p:sp>
      <p:sp>
        <p:nvSpPr>
          <p:cNvPr id="5" name="Title 4">
            <a:extLst>
              <a:ext uri="{FF2B5EF4-FFF2-40B4-BE49-F238E27FC236}">
                <a16:creationId xmlns:a16="http://schemas.microsoft.com/office/drawing/2014/main" id="{5C316559-54C1-497B-BD9B-59DEB4B1E99D}"/>
              </a:ext>
            </a:extLst>
          </p:cNvPr>
          <p:cNvSpPr>
            <a:spLocks noGrp="1"/>
          </p:cNvSpPr>
          <p:nvPr>
            <p:ph type="title" hasCustomPrompt="1"/>
          </p:nvPr>
        </p:nvSpPr>
        <p:spPr/>
        <p:txBody>
          <a:bodyPr/>
          <a:lstStyle>
            <a:lvl1pPr>
              <a:defRPr>
                <a:solidFill>
                  <a:schemeClr val="tx1"/>
                </a:solidFill>
              </a:defRPr>
            </a:lvl1pPr>
          </a:lstStyle>
          <a:p>
            <a:r>
              <a:rPr lang="en-GB" noProof="0"/>
              <a:t>Add title</a:t>
            </a:r>
          </a:p>
        </p:txBody>
      </p:sp>
      <p:sp>
        <p:nvSpPr>
          <p:cNvPr id="10" name="Inhaltsplatzhalter 3">
            <a:extLst>
              <a:ext uri="{FF2B5EF4-FFF2-40B4-BE49-F238E27FC236}">
                <a16:creationId xmlns:a16="http://schemas.microsoft.com/office/drawing/2014/main" id="{C164B84E-842A-4753-B5E5-4B84696708F0}"/>
              </a:ext>
            </a:extLst>
          </p:cNvPr>
          <p:cNvSpPr>
            <a:spLocks noGrp="1"/>
          </p:cNvSpPr>
          <p:nvPr>
            <p:ph sz="quarter" idx="21" hasCustomPrompt="1"/>
          </p:nvPr>
        </p:nvSpPr>
        <p:spPr>
          <a:xfrm>
            <a:off x="406398" y="1789354"/>
            <a:ext cx="1728000" cy="792000"/>
          </a:xfrm>
        </p:spPr>
        <p:txBody>
          <a:bodyPr anchor="ctr"/>
          <a:lstStyle>
            <a:lvl1pPr marL="0" indent="0" algn="ctr">
              <a:buFontTx/>
              <a:buNone/>
              <a:defRPr sz="1400">
                <a:solidFill>
                  <a:schemeClr val="tx1"/>
                </a:solidFill>
              </a:defRPr>
            </a:lvl1pPr>
          </a:lstStyle>
          <a:p>
            <a:r>
              <a:rPr lang="en-GB" noProof="0"/>
              <a:t>Reference Logo</a:t>
            </a:r>
          </a:p>
        </p:txBody>
      </p:sp>
      <p:sp>
        <p:nvSpPr>
          <p:cNvPr id="11" name="Inhaltsplatzhalter 3">
            <a:extLst>
              <a:ext uri="{FF2B5EF4-FFF2-40B4-BE49-F238E27FC236}">
                <a16:creationId xmlns:a16="http://schemas.microsoft.com/office/drawing/2014/main" id="{1E53BA32-FB99-4B3B-A405-3A932293B63C}"/>
              </a:ext>
            </a:extLst>
          </p:cNvPr>
          <p:cNvSpPr>
            <a:spLocks noGrp="1"/>
          </p:cNvSpPr>
          <p:nvPr>
            <p:ph sz="quarter" idx="22" hasCustomPrompt="1"/>
          </p:nvPr>
        </p:nvSpPr>
        <p:spPr>
          <a:xfrm>
            <a:off x="8127342" y="1789355"/>
            <a:ext cx="1728000" cy="792000"/>
          </a:xfrm>
        </p:spPr>
        <p:txBody>
          <a:bodyPr anchor="ctr"/>
          <a:lstStyle>
            <a:lvl1pPr marL="0" indent="0" algn="ctr">
              <a:buFontTx/>
              <a:buNone/>
              <a:defRPr sz="1400">
                <a:solidFill>
                  <a:schemeClr val="tx1"/>
                </a:solidFill>
              </a:defRPr>
            </a:lvl1pPr>
          </a:lstStyle>
          <a:p>
            <a:r>
              <a:rPr lang="en-GB" noProof="0"/>
              <a:t>Reference Logo</a:t>
            </a:r>
          </a:p>
        </p:txBody>
      </p:sp>
      <p:sp>
        <p:nvSpPr>
          <p:cNvPr id="12" name="Inhaltsplatzhalter 3">
            <a:extLst>
              <a:ext uri="{FF2B5EF4-FFF2-40B4-BE49-F238E27FC236}">
                <a16:creationId xmlns:a16="http://schemas.microsoft.com/office/drawing/2014/main" id="{2A7DFD97-CF4D-4189-9EB3-6984012175E0}"/>
              </a:ext>
            </a:extLst>
          </p:cNvPr>
          <p:cNvSpPr>
            <a:spLocks noGrp="1"/>
          </p:cNvSpPr>
          <p:nvPr>
            <p:ph sz="quarter" idx="23" hasCustomPrompt="1"/>
          </p:nvPr>
        </p:nvSpPr>
        <p:spPr>
          <a:xfrm>
            <a:off x="4266870" y="1789355"/>
            <a:ext cx="1728000" cy="792000"/>
          </a:xfrm>
        </p:spPr>
        <p:txBody>
          <a:bodyPr anchor="ctr"/>
          <a:lstStyle>
            <a:lvl1pPr marL="0" indent="0" algn="ctr">
              <a:buFontTx/>
              <a:buNone/>
              <a:defRPr sz="1400">
                <a:solidFill>
                  <a:schemeClr val="tx1"/>
                </a:solidFill>
              </a:defRPr>
            </a:lvl1pPr>
          </a:lstStyle>
          <a:p>
            <a:r>
              <a:rPr lang="en-GB" noProof="0"/>
              <a:t>Reference Logo</a:t>
            </a:r>
          </a:p>
        </p:txBody>
      </p:sp>
      <p:sp>
        <p:nvSpPr>
          <p:cNvPr id="17" name="Inhaltsplatzhalter 3">
            <a:extLst>
              <a:ext uri="{FF2B5EF4-FFF2-40B4-BE49-F238E27FC236}">
                <a16:creationId xmlns:a16="http://schemas.microsoft.com/office/drawing/2014/main" id="{FD52236F-B513-4A7C-B876-6F453E438A55}"/>
              </a:ext>
            </a:extLst>
          </p:cNvPr>
          <p:cNvSpPr>
            <a:spLocks noGrp="1"/>
          </p:cNvSpPr>
          <p:nvPr>
            <p:ph sz="quarter" idx="27" hasCustomPrompt="1"/>
          </p:nvPr>
        </p:nvSpPr>
        <p:spPr>
          <a:xfrm>
            <a:off x="6197106" y="1789355"/>
            <a:ext cx="1728000" cy="792000"/>
          </a:xfrm>
        </p:spPr>
        <p:txBody>
          <a:bodyPr anchor="ctr"/>
          <a:lstStyle>
            <a:lvl1pPr marL="0" indent="0" algn="ctr">
              <a:buFontTx/>
              <a:buNone/>
              <a:defRPr sz="1400">
                <a:solidFill>
                  <a:schemeClr val="tx1"/>
                </a:solidFill>
              </a:defRPr>
            </a:lvl1pPr>
          </a:lstStyle>
          <a:p>
            <a:r>
              <a:rPr lang="en-GB" noProof="0"/>
              <a:t>Reference Logo</a:t>
            </a:r>
          </a:p>
        </p:txBody>
      </p:sp>
      <p:sp>
        <p:nvSpPr>
          <p:cNvPr id="18" name="Inhaltsplatzhalter 3">
            <a:extLst>
              <a:ext uri="{FF2B5EF4-FFF2-40B4-BE49-F238E27FC236}">
                <a16:creationId xmlns:a16="http://schemas.microsoft.com/office/drawing/2014/main" id="{848B58CD-7EEA-47CE-9A40-D5070E41598D}"/>
              </a:ext>
            </a:extLst>
          </p:cNvPr>
          <p:cNvSpPr>
            <a:spLocks noGrp="1"/>
          </p:cNvSpPr>
          <p:nvPr>
            <p:ph sz="quarter" idx="28" hasCustomPrompt="1"/>
          </p:nvPr>
        </p:nvSpPr>
        <p:spPr>
          <a:xfrm>
            <a:off x="406399" y="2756915"/>
            <a:ext cx="1728000" cy="792000"/>
          </a:xfrm>
        </p:spPr>
        <p:txBody>
          <a:bodyPr anchor="ctr"/>
          <a:lstStyle>
            <a:lvl1pPr marL="0" indent="0" algn="ctr">
              <a:buFontTx/>
              <a:buNone/>
              <a:defRPr sz="1400">
                <a:solidFill>
                  <a:schemeClr val="tx1"/>
                </a:solidFill>
              </a:defRPr>
            </a:lvl1pPr>
          </a:lstStyle>
          <a:p>
            <a:r>
              <a:rPr lang="en-GB" noProof="0"/>
              <a:t>Reference Logo</a:t>
            </a:r>
          </a:p>
        </p:txBody>
      </p:sp>
      <p:sp>
        <p:nvSpPr>
          <p:cNvPr id="22" name="Inhaltsplatzhalter 3">
            <a:extLst>
              <a:ext uri="{FF2B5EF4-FFF2-40B4-BE49-F238E27FC236}">
                <a16:creationId xmlns:a16="http://schemas.microsoft.com/office/drawing/2014/main" id="{4C4E5124-33C7-420B-8639-B5B9FB8BCCF4}"/>
              </a:ext>
            </a:extLst>
          </p:cNvPr>
          <p:cNvSpPr>
            <a:spLocks noGrp="1"/>
          </p:cNvSpPr>
          <p:nvPr>
            <p:ph sz="quarter" idx="32" hasCustomPrompt="1"/>
          </p:nvPr>
        </p:nvSpPr>
        <p:spPr>
          <a:xfrm>
            <a:off x="406399" y="3724476"/>
            <a:ext cx="1728000" cy="792000"/>
          </a:xfrm>
        </p:spPr>
        <p:txBody>
          <a:bodyPr anchor="ctr"/>
          <a:lstStyle>
            <a:lvl1pPr marL="0" indent="0" algn="ctr">
              <a:buFontTx/>
              <a:buNone/>
              <a:defRPr sz="1400">
                <a:solidFill>
                  <a:schemeClr val="tx1"/>
                </a:solidFill>
              </a:defRPr>
            </a:lvl1pPr>
          </a:lstStyle>
          <a:p>
            <a:r>
              <a:rPr lang="en-GB" noProof="0"/>
              <a:t>Reference Logo</a:t>
            </a:r>
          </a:p>
        </p:txBody>
      </p:sp>
      <p:sp>
        <p:nvSpPr>
          <p:cNvPr id="26" name="Inhaltsplatzhalter 3">
            <a:extLst>
              <a:ext uri="{FF2B5EF4-FFF2-40B4-BE49-F238E27FC236}">
                <a16:creationId xmlns:a16="http://schemas.microsoft.com/office/drawing/2014/main" id="{B703E29C-EA2E-436F-A7B5-B525FA211220}"/>
              </a:ext>
            </a:extLst>
          </p:cNvPr>
          <p:cNvSpPr>
            <a:spLocks noGrp="1"/>
          </p:cNvSpPr>
          <p:nvPr>
            <p:ph sz="quarter" idx="36" hasCustomPrompt="1"/>
          </p:nvPr>
        </p:nvSpPr>
        <p:spPr>
          <a:xfrm>
            <a:off x="406399" y="4692037"/>
            <a:ext cx="1728000" cy="792000"/>
          </a:xfrm>
        </p:spPr>
        <p:txBody>
          <a:bodyPr anchor="ctr"/>
          <a:lstStyle>
            <a:lvl1pPr marL="0" indent="0" algn="ctr">
              <a:buFontTx/>
              <a:buNone/>
              <a:defRPr sz="1400">
                <a:solidFill>
                  <a:schemeClr val="tx1"/>
                </a:solidFill>
              </a:defRPr>
            </a:lvl1pPr>
          </a:lstStyle>
          <a:p>
            <a:r>
              <a:rPr lang="en-GB" noProof="0"/>
              <a:t>Reference Logo</a:t>
            </a:r>
          </a:p>
        </p:txBody>
      </p:sp>
      <p:sp>
        <p:nvSpPr>
          <p:cNvPr id="30" name="Inhaltsplatzhalter 3">
            <a:extLst>
              <a:ext uri="{FF2B5EF4-FFF2-40B4-BE49-F238E27FC236}">
                <a16:creationId xmlns:a16="http://schemas.microsoft.com/office/drawing/2014/main" id="{F8952502-4AF2-4EC7-A32D-29C8297B8FBD}"/>
              </a:ext>
            </a:extLst>
          </p:cNvPr>
          <p:cNvSpPr>
            <a:spLocks noGrp="1"/>
          </p:cNvSpPr>
          <p:nvPr>
            <p:ph sz="quarter" idx="40" hasCustomPrompt="1"/>
          </p:nvPr>
        </p:nvSpPr>
        <p:spPr>
          <a:xfrm>
            <a:off x="2336634" y="1789355"/>
            <a:ext cx="1728000" cy="792000"/>
          </a:xfrm>
        </p:spPr>
        <p:txBody>
          <a:bodyPr anchor="ctr"/>
          <a:lstStyle>
            <a:lvl1pPr marL="0" indent="0" algn="ctr">
              <a:buFontTx/>
              <a:buNone/>
              <a:defRPr sz="1400">
                <a:solidFill>
                  <a:schemeClr val="tx1"/>
                </a:solidFill>
              </a:defRPr>
            </a:lvl1pPr>
          </a:lstStyle>
          <a:p>
            <a:r>
              <a:rPr lang="en-GB" noProof="0"/>
              <a:t>Reference Logo</a:t>
            </a:r>
          </a:p>
        </p:txBody>
      </p:sp>
      <p:sp>
        <p:nvSpPr>
          <p:cNvPr id="31" name="Inhaltsplatzhalter 3">
            <a:extLst>
              <a:ext uri="{FF2B5EF4-FFF2-40B4-BE49-F238E27FC236}">
                <a16:creationId xmlns:a16="http://schemas.microsoft.com/office/drawing/2014/main" id="{DC8CC19F-1C5D-4D19-992B-F4BE8BF6BA75}"/>
              </a:ext>
            </a:extLst>
          </p:cNvPr>
          <p:cNvSpPr>
            <a:spLocks noGrp="1"/>
          </p:cNvSpPr>
          <p:nvPr>
            <p:ph sz="quarter" idx="41" hasCustomPrompt="1"/>
          </p:nvPr>
        </p:nvSpPr>
        <p:spPr>
          <a:xfrm>
            <a:off x="406399" y="5659600"/>
            <a:ext cx="1728000" cy="792000"/>
          </a:xfrm>
        </p:spPr>
        <p:txBody>
          <a:bodyPr anchor="ctr"/>
          <a:lstStyle>
            <a:lvl1pPr marL="0" indent="0" algn="ctr">
              <a:buFontTx/>
              <a:buNone/>
              <a:defRPr sz="1400">
                <a:solidFill>
                  <a:schemeClr val="tx1"/>
                </a:solidFill>
              </a:defRPr>
            </a:lvl1pPr>
          </a:lstStyle>
          <a:p>
            <a:r>
              <a:rPr lang="en-GB" noProof="0"/>
              <a:t>Reference Logo</a:t>
            </a:r>
          </a:p>
        </p:txBody>
      </p:sp>
      <p:sp>
        <p:nvSpPr>
          <p:cNvPr id="32" name="Inhaltsplatzhalter 3">
            <a:extLst>
              <a:ext uri="{FF2B5EF4-FFF2-40B4-BE49-F238E27FC236}">
                <a16:creationId xmlns:a16="http://schemas.microsoft.com/office/drawing/2014/main" id="{55985F10-B041-46DA-B1D4-F46873E02897}"/>
              </a:ext>
            </a:extLst>
          </p:cNvPr>
          <p:cNvSpPr>
            <a:spLocks noGrp="1"/>
          </p:cNvSpPr>
          <p:nvPr>
            <p:ph sz="quarter" idx="42" hasCustomPrompt="1"/>
          </p:nvPr>
        </p:nvSpPr>
        <p:spPr>
          <a:xfrm>
            <a:off x="8127359" y="2762046"/>
            <a:ext cx="1728000" cy="792000"/>
          </a:xfrm>
        </p:spPr>
        <p:txBody>
          <a:bodyPr anchor="ctr"/>
          <a:lstStyle>
            <a:lvl1pPr marL="0" indent="0" algn="ctr">
              <a:buFontTx/>
              <a:buNone/>
              <a:defRPr sz="1400">
                <a:solidFill>
                  <a:schemeClr val="tx1"/>
                </a:solidFill>
              </a:defRPr>
            </a:lvl1pPr>
          </a:lstStyle>
          <a:p>
            <a:r>
              <a:rPr lang="en-GB" noProof="0"/>
              <a:t>Reference Logo</a:t>
            </a:r>
          </a:p>
        </p:txBody>
      </p:sp>
      <p:sp>
        <p:nvSpPr>
          <p:cNvPr id="33" name="Inhaltsplatzhalter 3">
            <a:extLst>
              <a:ext uri="{FF2B5EF4-FFF2-40B4-BE49-F238E27FC236}">
                <a16:creationId xmlns:a16="http://schemas.microsoft.com/office/drawing/2014/main" id="{C21F0D21-72F6-4F25-AADA-F0CDC57E3D7A}"/>
              </a:ext>
            </a:extLst>
          </p:cNvPr>
          <p:cNvSpPr>
            <a:spLocks noGrp="1"/>
          </p:cNvSpPr>
          <p:nvPr>
            <p:ph sz="quarter" idx="43" hasCustomPrompt="1"/>
          </p:nvPr>
        </p:nvSpPr>
        <p:spPr>
          <a:xfrm>
            <a:off x="4266879" y="2762046"/>
            <a:ext cx="1728000" cy="792000"/>
          </a:xfrm>
        </p:spPr>
        <p:txBody>
          <a:bodyPr anchor="ctr"/>
          <a:lstStyle>
            <a:lvl1pPr marL="0" indent="0" algn="ctr">
              <a:buFontTx/>
              <a:buNone/>
              <a:defRPr sz="1400">
                <a:solidFill>
                  <a:schemeClr val="tx1"/>
                </a:solidFill>
              </a:defRPr>
            </a:lvl1pPr>
          </a:lstStyle>
          <a:p>
            <a:r>
              <a:rPr lang="en-GB" noProof="0"/>
              <a:t>Reference Logo</a:t>
            </a:r>
          </a:p>
        </p:txBody>
      </p:sp>
      <p:sp>
        <p:nvSpPr>
          <p:cNvPr id="34" name="Inhaltsplatzhalter 3">
            <a:extLst>
              <a:ext uri="{FF2B5EF4-FFF2-40B4-BE49-F238E27FC236}">
                <a16:creationId xmlns:a16="http://schemas.microsoft.com/office/drawing/2014/main" id="{EC55DB76-F999-4C81-8E7B-C830913C686B}"/>
              </a:ext>
            </a:extLst>
          </p:cNvPr>
          <p:cNvSpPr>
            <a:spLocks noGrp="1"/>
          </p:cNvSpPr>
          <p:nvPr>
            <p:ph sz="quarter" idx="44" hasCustomPrompt="1"/>
          </p:nvPr>
        </p:nvSpPr>
        <p:spPr>
          <a:xfrm>
            <a:off x="6197119" y="2762046"/>
            <a:ext cx="1728000" cy="792000"/>
          </a:xfrm>
        </p:spPr>
        <p:txBody>
          <a:bodyPr anchor="ctr"/>
          <a:lstStyle>
            <a:lvl1pPr marL="0" indent="0" algn="ctr">
              <a:buFontTx/>
              <a:buNone/>
              <a:defRPr sz="1400">
                <a:solidFill>
                  <a:schemeClr val="tx1"/>
                </a:solidFill>
              </a:defRPr>
            </a:lvl1pPr>
          </a:lstStyle>
          <a:p>
            <a:r>
              <a:rPr lang="en-GB" noProof="0"/>
              <a:t>Reference Logo</a:t>
            </a:r>
          </a:p>
        </p:txBody>
      </p:sp>
      <p:sp>
        <p:nvSpPr>
          <p:cNvPr id="35" name="Inhaltsplatzhalter 3">
            <a:extLst>
              <a:ext uri="{FF2B5EF4-FFF2-40B4-BE49-F238E27FC236}">
                <a16:creationId xmlns:a16="http://schemas.microsoft.com/office/drawing/2014/main" id="{6832D891-A616-4E34-A1EF-D43AA13F2CAB}"/>
              </a:ext>
            </a:extLst>
          </p:cNvPr>
          <p:cNvSpPr>
            <a:spLocks noGrp="1"/>
          </p:cNvSpPr>
          <p:nvPr>
            <p:ph sz="quarter" idx="45" hasCustomPrompt="1"/>
          </p:nvPr>
        </p:nvSpPr>
        <p:spPr>
          <a:xfrm>
            <a:off x="2336639" y="2762046"/>
            <a:ext cx="1728000" cy="792000"/>
          </a:xfrm>
        </p:spPr>
        <p:txBody>
          <a:bodyPr anchor="ctr"/>
          <a:lstStyle>
            <a:lvl1pPr marL="0" indent="0" algn="ctr">
              <a:buFontTx/>
              <a:buNone/>
              <a:defRPr sz="1400">
                <a:solidFill>
                  <a:schemeClr val="tx1"/>
                </a:solidFill>
              </a:defRPr>
            </a:lvl1pPr>
          </a:lstStyle>
          <a:p>
            <a:r>
              <a:rPr lang="en-GB" noProof="0"/>
              <a:t>Reference Logo</a:t>
            </a:r>
          </a:p>
        </p:txBody>
      </p:sp>
      <p:sp>
        <p:nvSpPr>
          <p:cNvPr id="36" name="Inhaltsplatzhalter 3">
            <a:extLst>
              <a:ext uri="{FF2B5EF4-FFF2-40B4-BE49-F238E27FC236}">
                <a16:creationId xmlns:a16="http://schemas.microsoft.com/office/drawing/2014/main" id="{F0D1AE33-7CDF-4C0E-9955-6034CD6E05B3}"/>
              </a:ext>
            </a:extLst>
          </p:cNvPr>
          <p:cNvSpPr>
            <a:spLocks noGrp="1"/>
          </p:cNvSpPr>
          <p:nvPr>
            <p:ph sz="quarter" idx="46" hasCustomPrompt="1"/>
          </p:nvPr>
        </p:nvSpPr>
        <p:spPr>
          <a:xfrm>
            <a:off x="8127359" y="3724476"/>
            <a:ext cx="1728000" cy="792000"/>
          </a:xfrm>
        </p:spPr>
        <p:txBody>
          <a:bodyPr anchor="ctr"/>
          <a:lstStyle>
            <a:lvl1pPr marL="0" indent="0" algn="ctr">
              <a:buFontTx/>
              <a:buNone/>
              <a:defRPr sz="1400">
                <a:solidFill>
                  <a:schemeClr val="tx1"/>
                </a:solidFill>
              </a:defRPr>
            </a:lvl1pPr>
          </a:lstStyle>
          <a:p>
            <a:r>
              <a:rPr lang="en-GB" noProof="0"/>
              <a:t>Reference Logo</a:t>
            </a:r>
          </a:p>
        </p:txBody>
      </p:sp>
      <p:sp>
        <p:nvSpPr>
          <p:cNvPr id="37" name="Inhaltsplatzhalter 3">
            <a:extLst>
              <a:ext uri="{FF2B5EF4-FFF2-40B4-BE49-F238E27FC236}">
                <a16:creationId xmlns:a16="http://schemas.microsoft.com/office/drawing/2014/main" id="{73428375-2E55-424B-88E9-C71290F5FD4B}"/>
              </a:ext>
            </a:extLst>
          </p:cNvPr>
          <p:cNvSpPr>
            <a:spLocks noGrp="1"/>
          </p:cNvSpPr>
          <p:nvPr>
            <p:ph sz="quarter" idx="47" hasCustomPrompt="1"/>
          </p:nvPr>
        </p:nvSpPr>
        <p:spPr>
          <a:xfrm>
            <a:off x="4266879" y="3724476"/>
            <a:ext cx="1728000" cy="792000"/>
          </a:xfrm>
        </p:spPr>
        <p:txBody>
          <a:bodyPr anchor="ctr"/>
          <a:lstStyle>
            <a:lvl1pPr marL="0" indent="0" algn="ctr">
              <a:buFontTx/>
              <a:buNone/>
              <a:defRPr sz="1400">
                <a:solidFill>
                  <a:schemeClr val="tx1"/>
                </a:solidFill>
              </a:defRPr>
            </a:lvl1pPr>
          </a:lstStyle>
          <a:p>
            <a:r>
              <a:rPr lang="en-GB" noProof="0"/>
              <a:t>Reference Logo</a:t>
            </a:r>
          </a:p>
        </p:txBody>
      </p:sp>
      <p:sp>
        <p:nvSpPr>
          <p:cNvPr id="38" name="Inhaltsplatzhalter 3">
            <a:extLst>
              <a:ext uri="{FF2B5EF4-FFF2-40B4-BE49-F238E27FC236}">
                <a16:creationId xmlns:a16="http://schemas.microsoft.com/office/drawing/2014/main" id="{3FC1E8B6-1CD4-4930-94F4-C690C3426BAF}"/>
              </a:ext>
            </a:extLst>
          </p:cNvPr>
          <p:cNvSpPr>
            <a:spLocks noGrp="1"/>
          </p:cNvSpPr>
          <p:nvPr>
            <p:ph sz="quarter" idx="48" hasCustomPrompt="1"/>
          </p:nvPr>
        </p:nvSpPr>
        <p:spPr>
          <a:xfrm>
            <a:off x="6197119" y="3724476"/>
            <a:ext cx="1728000" cy="792000"/>
          </a:xfrm>
        </p:spPr>
        <p:txBody>
          <a:bodyPr anchor="ctr"/>
          <a:lstStyle>
            <a:lvl1pPr marL="0" indent="0" algn="ctr">
              <a:buFontTx/>
              <a:buNone/>
              <a:defRPr sz="1400">
                <a:solidFill>
                  <a:schemeClr val="tx1"/>
                </a:solidFill>
              </a:defRPr>
            </a:lvl1pPr>
          </a:lstStyle>
          <a:p>
            <a:r>
              <a:rPr lang="en-GB" noProof="0"/>
              <a:t>Reference Logo</a:t>
            </a:r>
          </a:p>
        </p:txBody>
      </p:sp>
      <p:sp>
        <p:nvSpPr>
          <p:cNvPr id="39" name="Inhaltsplatzhalter 3">
            <a:extLst>
              <a:ext uri="{FF2B5EF4-FFF2-40B4-BE49-F238E27FC236}">
                <a16:creationId xmlns:a16="http://schemas.microsoft.com/office/drawing/2014/main" id="{ED2D5ED9-6B7A-497B-A099-28B77302176A}"/>
              </a:ext>
            </a:extLst>
          </p:cNvPr>
          <p:cNvSpPr>
            <a:spLocks noGrp="1"/>
          </p:cNvSpPr>
          <p:nvPr>
            <p:ph sz="quarter" idx="49" hasCustomPrompt="1"/>
          </p:nvPr>
        </p:nvSpPr>
        <p:spPr>
          <a:xfrm>
            <a:off x="2336639" y="3724476"/>
            <a:ext cx="1728000" cy="792000"/>
          </a:xfrm>
        </p:spPr>
        <p:txBody>
          <a:bodyPr anchor="ctr"/>
          <a:lstStyle>
            <a:lvl1pPr marL="0" indent="0" algn="ctr">
              <a:buFontTx/>
              <a:buNone/>
              <a:defRPr sz="1400">
                <a:solidFill>
                  <a:schemeClr val="tx1"/>
                </a:solidFill>
              </a:defRPr>
            </a:lvl1pPr>
          </a:lstStyle>
          <a:p>
            <a:r>
              <a:rPr lang="en-GB" noProof="0"/>
              <a:t>Reference Logo</a:t>
            </a:r>
          </a:p>
        </p:txBody>
      </p:sp>
      <p:sp>
        <p:nvSpPr>
          <p:cNvPr id="40" name="Inhaltsplatzhalter 3">
            <a:extLst>
              <a:ext uri="{FF2B5EF4-FFF2-40B4-BE49-F238E27FC236}">
                <a16:creationId xmlns:a16="http://schemas.microsoft.com/office/drawing/2014/main" id="{686478F9-E504-4BF1-BE9B-972827A41731}"/>
              </a:ext>
            </a:extLst>
          </p:cNvPr>
          <p:cNvSpPr>
            <a:spLocks noGrp="1"/>
          </p:cNvSpPr>
          <p:nvPr>
            <p:ph sz="quarter" idx="50" hasCustomPrompt="1"/>
          </p:nvPr>
        </p:nvSpPr>
        <p:spPr>
          <a:xfrm>
            <a:off x="8127359" y="4692038"/>
            <a:ext cx="1728000" cy="792000"/>
          </a:xfrm>
        </p:spPr>
        <p:txBody>
          <a:bodyPr anchor="ctr"/>
          <a:lstStyle>
            <a:lvl1pPr marL="0" indent="0" algn="ctr">
              <a:buFontTx/>
              <a:buNone/>
              <a:defRPr sz="1400">
                <a:solidFill>
                  <a:schemeClr val="tx1"/>
                </a:solidFill>
              </a:defRPr>
            </a:lvl1pPr>
          </a:lstStyle>
          <a:p>
            <a:r>
              <a:rPr lang="en-GB" noProof="0"/>
              <a:t>Reference Logo</a:t>
            </a:r>
          </a:p>
        </p:txBody>
      </p:sp>
      <p:sp>
        <p:nvSpPr>
          <p:cNvPr id="41" name="Inhaltsplatzhalter 3">
            <a:extLst>
              <a:ext uri="{FF2B5EF4-FFF2-40B4-BE49-F238E27FC236}">
                <a16:creationId xmlns:a16="http://schemas.microsoft.com/office/drawing/2014/main" id="{21E0C807-8A62-44A2-8137-C2E189C21F8E}"/>
              </a:ext>
            </a:extLst>
          </p:cNvPr>
          <p:cNvSpPr>
            <a:spLocks noGrp="1"/>
          </p:cNvSpPr>
          <p:nvPr>
            <p:ph sz="quarter" idx="51" hasCustomPrompt="1"/>
          </p:nvPr>
        </p:nvSpPr>
        <p:spPr>
          <a:xfrm>
            <a:off x="4266879" y="4692038"/>
            <a:ext cx="1728000" cy="792000"/>
          </a:xfrm>
        </p:spPr>
        <p:txBody>
          <a:bodyPr anchor="ctr"/>
          <a:lstStyle>
            <a:lvl1pPr marL="0" indent="0" algn="ctr">
              <a:buFontTx/>
              <a:buNone/>
              <a:defRPr sz="1400">
                <a:solidFill>
                  <a:schemeClr val="tx1"/>
                </a:solidFill>
              </a:defRPr>
            </a:lvl1pPr>
          </a:lstStyle>
          <a:p>
            <a:r>
              <a:rPr lang="en-GB" noProof="0"/>
              <a:t>Reference Logo</a:t>
            </a:r>
          </a:p>
        </p:txBody>
      </p:sp>
      <p:sp>
        <p:nvSpPr>
          <p:cNvPr id="42" name="Inhaltsplatzhalter 3">
            <a:extLst>
              <a:ext uri="{FF2B5EF4-FFF2-40B4-BE49-F238E27FC236}">
                <a16:creationId xmlns:a16="http://schemas.microsoft.com/office/drawing/2014/main" id="{34ED92C7-5ED7-4835-AE59-46E495526EDA}"/>
              </a:ext>
            </a:extLst>
          </p:cNvPr>
          <p:cNvSpPr>
            <a:spLocks noGrp="1"/>
          </p:cNvSpPr>
          <p:nvPr>
            <p:ph sz="quarter" idx="52" hasCustomPrompt="1"/>
          </p:nvPr>
        </p:nvSpPr>
        <p:spPr>
          <a:xfrm>
            <a:off x="6197119" y="4692038"/>
            <a:ext cx="1728000" cy="792000"/>
          </a:xfrm>
        </p:spPr>
        <p:txBody>
          <a:bodyPr anchor="ctr"/>
          <a:lstStyle>
            <a:lvl1pPr marL="0" indent="0" algn="ctr">
              <a:buFontTx/>
              <a:buNone/>
              <a:defRPr sz="1400">
                <a:solidFill>
                  <a:schemeClr val="tx1"/>
                </a:solidFill>
              </a:defRPr>
            </a:lvl1pPr>
          </a:lstStyle>
          <a:p>
            <a:r>
              <a:rPr lang="en-GB" noProof="0"/>
              <a:t>Reference Logo</a:t>
            </a:r>
          </a:p>
        </p:txBody>
      </p:sp>
      <p:sp>
        <p:nvSpPr>
          <p:cNvPr id="43" name="Inhaltsplatzhalter 3">
            <a:extLst>
              <a:ext uri="{FF2B5EF4-FFF2-40B4-BE49-F238E27FC236}">
                <a16:creationId xmlns:a16="http://schemas.microsoft.com/office/drawing/2014/main" id="{533785EC-91F6-42E6-89EC-E2693E14171C}"/>
              </a:ext>
            </a:extLst>
          </p:cNvPr>
          <p:cNvSpPr>
            <a:spLocks noGrp="1"/>
          </p:cNvSpPr>
          <p:nvPr>
            <p:ph sz="quarter" idx="53" hasCustomPrompt="1"/>
          </p:nvPr>
        </p:nvSpPr>
        <p:spPr>
          <a:xfrm>
            <a:off x="2336639" y="4692038"/>
            <a:ext cx="1728000" cy="792000"/>
          </a:xfrm>
        </p:spPr>
        <p:txBody>
          <a:bodyPr anchor="ctr"/>
          <a:lstStyle>
            <a:lvl1pPr marL="0" indent="0" algn="ctr">
              <a:buFontTx/>
              <a:buNone/>
              <a:defRPr sz="1400">
                <a:solidFill>
                  <a:schemeClr val="tx1"/>
                </a:solidFill>
              </a:defRPr>
            </a:lvl1pPr>
          </a:lstStyle>
          <a:p>
            <a:r>
              <a:rPr lang="en-GB" noProof="0"/>
              <a:t>Reference Logo</a:t>
            </a:r>
          </a:p>
        </p:txBody>
      </p:sp>
      <p:sp>
        <p:nvSpPr>
          <p:cNvPr id="44" name="Inhaltsplatzhalter 3">
            <a:extLst>
              <a:ext uri="{FF2B5EF4-FFF2-40B4-BE49-F238E27FC236}">
                <a16:creationId xmlns:a16="http://schemas.microsoft.com/office/drawing/2014/main" id="{B22121CD-9AA6-4160-8076-D3E27BEA2E3D}"/>
              </a:ext>
            </a:extLst>
          </p:cNvPr>
          <p:cNvSpPr>
            <a:spLocks noGrp="1"/>
          </p:cNvSpPr>
          <p:nvPr>
            <p:ph sz="quarter" idx="54" hasCustomPrompt="1"/>
          </p:nvPr>
        </p:nvSpPr>
        <p:spPr>
          <a:xfrm>
            <a:off x="8127359" y="5659600"/>
            <a:ext cx="1728000" cy="792000"/>
          </a:xfrm>
        </p:spPr>
        <p:txBody>
          <a:bodyPr anchor="ctr"/>
          <a:lstStyle>
            <a:lvl1pPr marL="0" indent="0" algn="ctr">
              <a:buFontTx/>
              <a:buNone/>
              <a:defRPr sz="1400">
                <a:solidFill>
                  <a:schemeClr val="tx1"/>
                </a:solidFill>
              </a:defRPr>
            </a:lvl1pPr>
          </a:lstStyle>
          <a:p>
            <a:r>
              <a:rPr lang="en-GB" noProof="0"/>
              <a:t>Reference Logo</a:t>
            </a:r>
          </a:p>
        </p:txBody>
      </p:sp>
      <p:sp>
        <p:nvSpPr>
          <p:cNvPr id="45" name="Inhaltsplatzhalter 3">
            <a:extLst>
              <a:ext uri="{FF2B5EF4-FFF2-40B4-BE49-F238E27FC236}">
                <a16:creationId xmlns:a16="http://schemas.microsoft.com/office/drawing/2014/main" id="{82FB9130-E35B-4031-BAE4-1C6885327C31}"/>
              </a:ext>
            </a:extLst>
          </p:cNvPr>
          <p:cNvSpPr>
            <a:spLocks noGrp="1"/>
          </p:cNvSpPr>
          <p:nvPr>
            <p:ph sz="quarter" idx="55" hasCustomPrompt="1"/>
          </p:nvPr>
        </p:nvSpPr>
        <p:spPr>
          <a:xfrm>
            <a:off x="4266879" y="5659600"/>
            <a:ext cx="1728000" cy="792000"/>
          </a:xfrm>
        </p:spPr>
        <p:txBody>
          <a:bodyPr anchor="ctr"/>
          <a:lstStyle>
            <a:lvl1pPr marL="0" indent="0" algn="ctr">
              <a:buFontTx/>
              <a:buNone/>
              <a:defRPr sz="1400">
                <a:solidFill>
                  <a:schemeClr val="tx1"/>
                </a:solidFill>
              </a:defRPr>
            </a:lvl1pPr>
          </a:lstStyle>
          <a:p>
            <a:r>
              <a:rPr lang="en-GB" noProof="0"/>
              <a:t>Reference Logo</a:t>
            </a:r>
          </a:p>
        </p:txBody>
      </p:sp>
      <p:sp>
        <p:nvSpPr>
          <p:cNvPr id="46" name="Inhaltsplatzhalter 3">
            <a:extLst>
              <a:ext uri="{FF2B5EF4-FFF2-40B4-BE49-F238E27FC236}">
                <a16:creationId xmlns:a16="http://schemas.microsoft.com/office/drawing/2014/main" id="{49EDD3EE-1A4E-4E30-A0EC-019820B94C5E}"/>
              </a:ext>
            </a:extLst>
          </p:cNvPr>
          <p:cNvSpPr>
            <a:spLocks noGrp="1"/>
          </p:cNvSpPr>
          <p:nvPr>
            <p:ph sz="quarter" idx="56" hasCustomPrompt="1"/>
          </p:nvPr>
        </p:nvSpPr>
        <p:spPr>
          <a:xfrm>
            <a:off x="6197119" y="5659600"/>
            <a:ext cx="1728000" cy="792000"/>
          </a:xfrm>
        </p:spPr>
        <p:txBody>
          <a:bodyPr anchor="ctr"/>
          <a:lstStyle>
            <a:lvl1pPr marL="0" indent="0" algn="ctr">
              <a:buFontTx/>
              <a:buNone/>
              <a:defRPr sz="1400">
                <a:solidFill>
                  <a:schemeClr val="tx1"/>
                </a:solidFill>
              </a:defRPr>
            </a:lvl1pPr>
          </a:lstStyle>
          <a:p>
            <a:r>
              <a:rPr lang="en-GB" noProof="0"/>
              <a:t>Reference Logo</a:t>
            </a:r>
          </a:p>
        </p:txBody>
      </p:sp>
      <p:sp>
        <p:nvSpPr>
          <p:cNvPr id="47" name="Inhaltsplatzhalter 3">
            <a:extLst>
              <a:ext uri="{FF2B5EF4-FFF2-40B4-BE49-F238E27FC236}">
                <a16:creationId xmlns:a16="http://schemas.microsoft.com/office/drawing/2014/main" id="{A2B9C023-DF0B-4988-A51C-6021C240E455}"/>
              </a:ext>
            </a:extLst>
          </p:cNvPr>
          <p:cNvSpPr>
            <a:spLocks noGrp="1"/>
          </p:cNvSpPr>
          <p:nvPr>
            <p:ph sz="quarter" idx="57" hasCustomPrompt="1"/>
          </p:nvPr>
        </p:nvSpPr>
        <p:spPr>
          <a:xfrm>
            <a:off x="2336639" y="5659600"/>
            <a:ext cx="1728000" cy="792000"/>
          </a:xfrm>
        </p:spPr>
        <p:txBody>
          <a:bodyPr anchor="ctr"/>
          <a:lstStyle>
            <a:lvl1pPr marL="0" indent="0" algn="ctr">
              <a:buFontTx/>
              <a:buNone/>
              <a:defRPr sz="1400">
                <a:solidFill>
                  <a:schemeClr val="tx1"/>
                </a:solidFill>
              </a:defRPr>
            </a:lvl1pPr>
          </a:lstStyle>
          <a:p>
            <a:r>
              <a:rPr lang="en-GB" noProof="0"/>
              <a:t>Reference Logo</a:t>
            </a:r>
          </a:p>
        </p:txBody>
      </p:sp>
      <p:sp>
        <p:nvSpPr>
          <p:cNvPr id="48" name="Inhaltsplatzhalter 3">
            <a:extLst>
              <a:ext uri="{FF2B5EF4-FFF2-40B4-BE49-F238E27FC236}">
                <a16:creationId xmlns:a16="http://schemas.microsoft.com/office/drawing/2014/main" id="{8276E4C3-A5B7-4A5A-8BAC-3E750120BA82}"/>
              </a:ext>
            </a:extLst>
          </p:cNvPr>
          <p:cNvSpPr>
            <a:spLocks noGrp="1"/>
          </p:cNvSpPr>
          <p:nvPr>
            <p:ph sz="quarter" idx="58" hasCustomPrompt="1"/>
          </p:nvPr>
        </p:nvSpPr>
        <p:spPr>
          <a:xfrm>
            <a:off x="10057577" y="1789355"/>
            <a:ext cx="1728000" cy="792000"/>
          </a:xfrm>
        </p:spPr>
        <p:txBody>
          <a:bodyPr anchor="ctr"/>
          <a:lstStyle>
            <a:lvl1pPr marL="0" indent="0" algn="ctr">
              <a:buFontTx/>
              <a:buNone/>
              <a:defRPr sz="1400">
                <a:solidFill>
                  <a:schemeClr val="tx1"/>
                </a:solidFill>
              </a:defRPr>
            </a:lvl1pPr>
          </a:lstStyle>
          <a:p>
            <a:r>
              <a:rPr lang="en-GB" noProof="0"/>
              <a:t>Reference Logo</a:t>
            </a:r>
          </a:p>
        </p:txBody>
      </p:sp>
      <p:sp>
        <p:nvSpPr>
          <p:cNvPr id="49" name="Inhaltsplatzhalter 3">
            <a:extLst>
              <a:ext uri="{FF2B5EF4-FFF2-40B4-BE49-F238E27FC236}">
                <a16:creationId xmlns:a16="http://schemas.microsoft.com/office/drawing/2014/main" id="{EE9F3141-0D92-4C1D-ACD5-6445D24F977F}"/>
              </a:ext>
            </a:extLst>
          </p:cNvPr>
          <p:cNvSpPr>
            <a:spLocks noGrp="1"/>
          </p:cNvSpPr>
          <p:nvPr>
            <p:ph sz="quarter" idx="59" hasCustomPrompt="1"/>
          </p:nvPr>
        </p:nvSpPr>
        <p:spPr>
          <a:xfrm>
            <a:off x="10057600" y="2762046"/>
            <a:ext cx="1728000" cy="792000"/>
          </a:xfrm>
        </p:spPr>
        <p:txBody>
          <a:bodyPr anchor="ctr"/>
          <a:lstStyle>
            <a:lvl1pPr marL="0" indent="0" algn="ctr">
              <a:buFontTx/>
              <a:buNone/>
              <a:defRPr sz="1400">
                <a:solidFill>
                  <a:schemeClr val="tx1"/>
                </a:solidFill>
              </a:defRPr>
            </a:lvl1pPr>
          </a:lstStyle>
          <a:p>
            <a:r>
              <a:rPr lang="en-GB" noProof="0"/>
              <a:t>Reference Logo</a:t>
            </a:r>
          </a:p>
        </p:txBody>
      </p:sp>
      <p:sp>
        <p:nvSpPr>
          <p:cNvPr id="50" name="Inhaltsplatzhalter 3">
            <a:extLst>
              <a:ext uri="{FF2B5EF4-FFF2-40B4-BE49-F238E27FC236}">
                <a16:creationId xmlns:a16="http://schemas.microsoft.com/office/drawing/2014/main" id="{196880A4-9BEF-444A-B1F4-11BEBEB51A1E}"/>
              </a:ext>
            </a:extLst>
          </p:cNvPr>
          <p:cNvSpPr>
            <a:spLocks noGrp="1"/>
          </p:cNvSpPr>
          <p:nvPr>
            <p:ph sz="quarter" idx="60" hasCustomPrompt="1"/>
          </p:nvPr>
        </p:nvSpPr>
        <p:spPr>
          <a:xfrm>
            <a:off x="10057600" y="3724476"/>
            <a:ext cx="1728000" cy="792000"/>
          </a:xfrm>
        </p:spPr>
        <p:txBody>
          <a:bodyPr anchor="ctr"/>
          <a:lstStyle>
            <a:lvl1pPr marL="0" indent="0" algn="ctr">
              <a:buFontTx/>
              <a:buNone/>
              <a:defRPr sz="1400">
                <a:solidFill>
                  <a:schemeClr val="tx1"/>
                </a:solidFill>
              </a:defRPr>
            </a:lvl1pPr>
          </a:lstStyle>
          <a:p>
            <a:r>
              <a:rPr lang="en-GB" noProof="0"/>
              <a:t>Reference Logo</a:t>
            </a:r>
          </a:p>
        </p:txBody>
      </p:sp>
      <p:sp>
        <p:nvSpPr>
          <p:cNvPr id="51" name="Inhaltsplatzhalter 3">
            <a:extLst>
              <a:ext uri="{FF2B5EF4-FFF2-40B4-BE49-F238E27FC236}">
                <a16:creationId xmlns:a16="http://schemas.microsoft.com/office/drawing/2014/main" id="{E7FF0DAA-A991-4BC9-A353-2BF686600B87}"/>
              </a:ext>
            </a:extLst>
          </p:cNvPr>
          <p:cNvSpPr>
            <a:spLocks noGrp="1"/>
          </p:cNvSpPr>
          <p:nvPr>
            <p:ph sz="quarter" idx="61" hasCustomPrompt="1"/>
          </p:nvPr>
        </p:nvSpPr>
        <p:spPr>
          <a:xfrm>
            <a:off x="10057600" y="4692038"/>
            <a:ext cx="1728000" cy="792000"/>
          </a:xfrm>
        </p:spPr>
        <p:txBody>
          <a:bodyPr anchor="ctr"/>
          <a:lstStyle>
            <a:lvl1pPr marL="0" indent="0" algn="ctr">
              <a:buFontTx/>
              <a:buNone/>
              <a:defRPr sz="1400">
                <a:solidFill>
                  <a:schemeClr val="tx1"/>
                </a:solidFill>
              </a:defRPr>
            </a:lvl1pPr>
          </a:lstStyle>
          <a:p>
            <a:r>
              <a:rPr lang="en-GB" noProof="0"/>
              <a:t>Reference Logo</a:t>
            </a:r>
          </a:p>
        </p:txBody>
      </p:sp>
      <p:sp>
        <p:nvSpPr>
          <p:cNvPr id="52" name="Inhaltsplatzhalter 3">
            <a:extLst>
              <a:ext uri="{FF2B5EF4-FFF2-40B4-BE49-F238E27FC236}">
                <a16:creationId xmlns:a16="http://schemas.microsoft.com/office/drawing/2014/main" id="{7FB4FCAF-A3B2-4E15-A680-E18C188A4C88}"/>
              </a:ext>
            </a:extLst>
          </p:cNvPr>
          <p:cNvSpPr>
            <a:spLocks noGrp="1"/>
          </p:cNvSpPr>
          <p:nvPr>
            <p:ph sz="quarter" idx="62" hasCustomPrompt="1"/>
          </p:nvPr>
        </p:nvSpPr>
        <p:spPr>
          <a:xfrm>
            <a:off x="10057600" y="5659600"/>
            <a:ext cx="1728000" cy="792000"/>
          </a:xfrm>
        </p:spPr>
        <p:txBody>
          <a:bodyPr anchor="ctr"/>
          <a:lstStyle>
            <a:lvl1pPr marL="0" indent="0" algn="ctr">
              <a:buFontTx/>
              <a:buNone/>
              <a:defRPr sz="1400">
                <a:solidFill>
                  <a:schemeClr val="tx1"/>
                </a:solidFill>
              </a:defRPr>
            </a:lvl1pPr>
          </a:lstStyle>
          <a:p>
            <a:r>
              <a:rPr lang="en-GB" noProof="0"/>
              <a:t>Reference Logo</a:t>
            </a:r>
          </a:p>
        </p:txBody>
      </p:sp>
    </p:spTree>
    <p:extLst>
      <p:ext uri="{BB962C8B-B14F-4D97-AF65-F5344CB8AC3E}">
        <p14:creationId xmlns:p14="http://schemas.microsoft.com/office/powerpoint/2010/main" val="1862381319"/>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matchingName="Title Slide small" preserve="1" userDrawn="1">
  <p:cSld name="Title Slide small">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406401" y="5061216"/>
            <a:ext cx="11379199" cy="1390384"/>
          </a:xfrm>
        </p:spPr>
        <p:txBody>
          <a:bodyPr/>
          <a:lstStyle>
            <a:lvl1pPr>
              <a:defRPr sz="4800">
                <a:solidFill>
                  <a:schemeClr val="tx1"/>
                </a:solidFill>
              </a:defRPr>
            </a:lvl1pPr>
          </a:lstStyle>
          <a:p>
            <a:r>
              <a:rPr lang="en-GB" noProof="0"/>
              <a:t>Add title</a:t>
            </a:r>
          </a:p>
        </p:txBody>
      </p:sp>
      <p:sp>
        <p:nvSpPr>
          <p:cNvPr id="8" name="Picture Placeholder 7"/>
          <p:cNvSpPr>
            <a:spLocks noGrp="1"/>
          </p:cNvSpPr>
          <p:nvPr>
            <p:ph type="pic" sz="quarter" idx="13" hasCustomPrompt="1"/>
          </p:nvPr>
        </p:nvSpPr>
        <p:spPr>
          <a:xfrm>
            <a:off x="406401" y="1796783"/>
            <a:ext cx="11379199" cy="3040751"/>
          </a:xfrm>
        </p:spPr>
        <p:txBody>
          <a:bodyPr tIns="720000" anchor="ctr"/>
          <a:lstStyle>
            <a:lvl1pPr marL="0" indent="0" algn="ctr">
              <a:buFontTx/>
              <a:buNone/>
              <a:defRPr>
                <a:solidFill>
                  <a:schemeClr val="tx1"/>
                </a:solidFill>
              </a:defRPr>
            </a:lvl1pPr>
          </a:lstStyle>
          <a:p>
            <a:r>
              <a:rPr lang="en-GB" sz="2400" kern="1200" noProof="0">
                <a:solidFill>
                  <a:schemeClr val="tx1"/>
                </a:solidFill>
                <a:effectLst/>
                <a:latin typeface="AA Zuehlke" pitchFamily="2" charset="0"/>
                <a:ea typeface="+mn-ea"/>
                <a:cs typeface="+mn-cs"/>
              </a:rPr>
              <a:t>Drag image to placeholder or add by clicking on icon</a:t>
            </a:r>
            <a:endParaRPr lang="en-GB" noProof="0"/>
          </a:p>
        </p:txBody>
      </p:sp>
      <p:pic>
        <p:nvPicPr>
          <p:cNvPr id="6" name="Logo">
            <a:extLst>
              <a:ext uri="{FF2B5EF4-FFF2-40B4-BE49-F238E27FC236}">
                <a16:creationId xmlns:a16="http://schemas.microsoft.com/office/drawing/2014/main" id="{AA542CC6-B114-4486-B67E-DC30FBD6F191}"/>
              </a:ext>
            </a:extLst>
          </p:cNvPr>
          <p:cNvPicPr>
            <a:picLocks/>
          </p:cNvPicPr>
          <p:nvPr userDrawn="1">
            <p:custDataLst>
              <p:tags r:id="rId1"/>
            </p:custDataLst>
          </p:nvPr>
        </p:nvPicPr>
        <p:blipFill>
          <a:blip r:embed="rId3">
            <a:extLst>
              <a:ext uri="{28A0092B-C50C-407E-A947-70E740481C1C}">
                <a14:useLocalDpi xmlns:a14="http://schemas.microsoft.com/office/drawing/2010/main" val="0"/>
              </a:ext>
            </a:extLst>
          </a:blip>
          <a:stretch>
            <a:fillRect/>
          </a:stretch>
        </p:blipFill>
        <p:spPr>
          <a:xfrm>
            <a:off x="9254531" y="406400"/>
            <a:ext cx="1018800" cy="1018800"/>
          </a:xfrm>
          <a:prstGeom prst="rect">
            <a:avLst/>
          </a:prstGeom>
        </p:spPr>
      </p:pic>
    </p:spTree>
    <p:extLst>
      <p:ext uri="{BB962C8B-B14F-4D97-AF65-F5344CB8AC3E}">
        <p14:creationId xmlns:p14="http://schemas.microsoft.com/office/powerpoint/2010/main" val="4204865786"/>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matchingName="Title Slide big" preserve="1" userDrawn="1">
  <p:cSld name="Title Slide bi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406401" y="5061216"/>
            <a:ext cx="11379199" cy="1390384"/>
          </a:xfrm>
        </p:spPr>
        <p:txBody>
          <a:bodyPr/>
          <a:lstStyle>
            <a:lvl1pPr>
              <a:defRPr sz="4800">
                <a:solidFill>
                  <a:schemeClr val="tx1"/>
                </a:solidFill>
              </a:defRPr>
            </a:lvl1pPr>
          </a:lstStyle>
          <a:p>
            <a:r>
              <a:rPr lang="en-GB" noProof="0"/>
              <a:t>Add title</a:t>
            </a:r>
          </a:p>
        </p:txBody>
      </p:sp>
      <p:sp>
        <p:nvSpPr>
          <p:cNvPr id="8" name="Picture Placeholder 7"/>
          <p:cNvSpPr>
            <a:spLocks noGrp="1"/>
          </p:cNvSpPr>
          <p:nvPr>
            <p:ph type="pic" sz="quarter" idx="13" hasCustomPrompt="1"/>
          </p:nvPr>
        </p:nvSpPr>
        <p:spPr>
          <a:xfrm>
            <a:off x="406401" y="406400"/>
            <a:ext cx="11379199" cy="4431135"/>
          </a:xfrm>
        </p:spPr>
        <p:txBody>
          <a:bodyPr tIns="720000" anchor="ctr"/>
          <a:lstStyle>
            <a:lvl1pPr marL="0" indent="0" algn="ctr">
              <a:buFontTx/>
              <a:buNone/>
              <a:defRPr>
                <a:solidFill>
                  <a:schemeClr val="tx1"/>
                </a:solidFill>
              </a:defRPr>
            </a:lvl1pPr>
          </a:lstStyle>
          <a:p>
            <a:r>
              <a:rPr lang="en-GB" sz="2400" kern="1200" noProof="0">
                <a:solidFill>
                  <a:schemeClr val="tx1"/>
                </a:solidFill>
                <a:effectLst/>
                <a:latin typeface="AA Zuehlke" pitchFamily="2" charset="0"/>
                <a:ea typeface="+mn-ea"/>
                <a:cs typeface="+mn-cs"/>
              </a:rPr>
              <a:t>Drag image to placeholder or add by clicking on icon</a:t>
            </a:r>
            <a:endParaRPr lang="en-GB" noProof="0"/>
          </a:p>
        </p:txBody>
      </p:sp>
      <p:sp>
        <p:nvSpPr>
          <p:cNvPr id="4" name="Text Placeholder 3">
            <a:extLst>
              <a:ext uri="{FF2B5EF4-FFF2-40B4-BE49-F238E27FC236}">
                <a16:creationId xmlns:a16="http://schemas.microsoft.com/office/drawing/2014/main" id="{65ECECA6-9198-43E1-9D84-84732DF30AE9}"/>
              </a:ext>
            </a:extLst>
          </p:cNvPr>
          <p:cNvSpPr>
            <a:spLocks noGrp="1"/>
          </p:cNvSpPr>
          <p:nvPr>
            <p:ph type="body" sz="quarter" idx="14" hasCustomPrompt="1"/>
          </p:nvPr>
        </p:nvSpPr>
        <p:spPr>
          <a:xfrm>
            <a:off x="9254531" y="406400"/>
            <a:ext cx="1018800" cy="1018800"/>
          </a:xfrm>
          <a:blipFill dpi="0" rotWithShape="1">
            <a:blip r:embed="rId2">
              <a:extLst>
                <a:ext uri="{28A0092B-C50C-407E-A947-70E740481C1C}">
                  <a14:useLocalDpi xmlns:a14="http://schemas.microsoft.com/office/drawing/2010/main" val="0"/>
                </a:ext>
              </a:extLst>
            </a:blip>
            <a:srcRect/>
            <a:stretch>
              <a:fillRect/>
            </a:stretch>
          </a:blipFill>
        </p:spPr>
        <p:txBody>
          <a:bodyPr wrap="none"/>
          <a:lstStyle>
            <a:lvl1pPr marL="0" indent="0">
              <a:lnSpc>
                <a:spcPct val="100000"/>
              </a:lnSpc>
              <a:spcBef>
                <a:spcPts val="0"/>
              </a:spcBef>
              <a:buFontTx/>
              <a:buNone/>
              <a:defRPr sz="100"/>
            </a:lvl1pPr>
            <a:lvl2pPr marL="360362" indent="0">
              <a:lnSpc>
                <a:spcPct val="100000"/>
              </a:lnSpc>
              <a:spcBef>
                <a:spcPts val="0"/>
              </a:spcBef>
              <a:buFontTx/>
              <a:buNone/>
              <a:defRPr sz="600"/>
            </a:lvl2pPr>
            <a:lvl3pPr marL="628650" indent="0">
              <a:lnSpc>
                <a:spcPct val="100000"/>
              </a:lnSpc>
              <a:spcBef>
                <a:spcPts val="0"/>
              </a:spcBef>
              <a:buFontTx/>
              <a:buNone/>
              <a:defRPr sz="600"/>
            </a:lvl3pPr>
            <a:lvl4pPr marL="898525" indent="0">
              <a:lnSpc>
                <a:spcPct val="100000"/>
              </a:lnSpc>
              <a:spcBef>
                <a:spcPts val="0"/>
              </a:spcBef>
              <a:buFontTx/>
              <a:buNone/>
              <a:defRPr sz="600"/>
            </a:lvl4pPr>
            <a:lvl5pPr marL="1170000" indent="0">
              <a:lnSpc>
                <a:spcPct val="100000"/>
              </a:lnSpc>
              <a:spcBef>
                <a:spcPts val="0"/>
              </a:spcBef>
              <a:buFontTx/>
              <a:buNone/>
              <a:defRPr sz="600"/>
            </a:lvl5pPr>
          </a:lstStyle>
          <a:p>
            <a:pPr lvl="0"/>
            <a:r>
              <a:rPr lang="en-GB" noProof="0"/>
              <a:t> </a:t>
            </a:r>
          </a:p>
        </p:txBody>
      </p:sp>
    </p:spTree>
    <p:extLst>
      <p:ext uri="{BB962C8B-B14F-4D97-AF65-F5344CB8AC3E}">
        <p14:creationId xmlns:p14="http://schemas.microsoft.com/office/powerpoint/2010/main" val="3970449362"/>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matchingName="Text Slide" preserve="1" userDrawn="1">
  <p:cSld name="Text Slide">
    <p:spTree>
      <p:nvGrpSpPr>
        <p:cNvPr id="1" name=""/>
        <p:cNvGrpSpPr/>
        <p:nvPr/>
      </p:nvGrpSpPr>
      <p:grpSpPr>
        <a:xfrm>
          <a:off x="0" y="0"/>
          <a:ext cx="0" cy="0"/>
          <a:chOff x="0" y="0"/>
          <a:chExt cx="0" cy="0"/>
        </a:xfrm>
      </p:grpSpPr>
      <p:sp>
        <p:nvSpPr>
          <p:cNvPr id="8" name="Text Placeholder 7"/>
          <p:cNvSpPr>
            <a:spLocks noGrp="1"/>
          </p:cNvSpPr>
          <p:nvPr>
            <p:ph type="body" sz="quarter" idx="13" hasCustomPrompt="1"/>
          </p:nvPr>
        </p:nvSpPr>
        <p:spPr>
          <a:xfrm>
            <a:off x="406399" y="1126800"/>
            <a:ext cx="11379201" cy="361959"/>
          </a:xfrm>
        </p:spPr>
        <p:txBody>
          <a:bodyPr wrap="none">
            <a:noAutofit/>
          </a:bodyPr>
          <a:lstStyle>
            <a:lvl1pPr>
              <a:spcBef>
                <a:spcPts val="0"/>
              </a:spcBef>
              <a:buFontTx/>
              <a:buNone/>
              <a:defRPr sz="2400">
                <a:solidFill>
                  <a:schemeClr val="tx1"/>
                </a:solidFill>
              </a:defRPr>
            </a:lvl1pPr>
            <a:lvl2pPr marL="0" indent="0">
              <a:spcBef>
                <a:spcPts val="0"/>
              </a:spcBef>
              <a:buFontTx/>
              <a:buNone/>
              <a:defRPr sz="2200"/>
            </a:lvl2pPr>
            <a:lvl3pPr marL="265113" indent="0">
              <a:spcBef>
                <a:spcPts val="0"/>
              </a:spcBef>
              <a:buFontTx/>
              <a:buNone/>
              <a:defRPr sz="2200"/>
            </a:lvl3pPr>
            <a:lvl4pPr marL="538162" indent="0">
              <a:spcBef>
                <a:spcPts val="0"/>
              </a:spcBef>
              <a:buFontTx/>
              <a:buNone/>
              <a:defRPr sz="2200"/>
            </a:lvl4pPr>
            <a:lvl5pPr marL="803275" indent="0">
              <a:spcBef>
                <a:spcPts val="0"/>
              </a:spcBef>
              <a:buFontTx/>
              <a:buNone/>
              <a:defRPr sz="2200"/>
            </a:lvl5pPr>
          </a:lstStyle>
          <a:p>
            <a:pPr lvl="0"/>
            <a:r>
              <a:rPr lang="en-GB" noProof="0"/>
              <a:t>Add subtitle</a:t>
            </a:r>
          </a:p>
        </p:txBody>
      </p:sp>
      <p:sp>
        <p:nvSpPr>
          <p:cNvPr id="5" name="Title 4">
            <a:extLst>
              <a:ext uri="{FF2B5EF4-FFF2-40B4-BE49-F238E27FC236}">
                <a16:creationId xmlns:a16="http://schemas.microsoft.com/office/drawing/2014/main" id="{5C316559-54C1-497B-BD9B-59DEB4B1E99D}"/>
              </a:ext>
            </a:extLst>
          </p:cNvPr>
          <p:cNvSpPr>
            <a:spLocks noGrp="1"/>
          </p:cNvSpPr>
          <p:nvPr>
            <p:ph type="title" hasCustomPrompt="1"/>
          </p:nvPr>
        </p:nvSpPr>
        <p:spPr/>
        <p:txBody>
          <a:bodyPr/>
          <a:lstStyle>
            <a:lvl1pPr>
              <a:defRPr>
                <a:solidFill>
                  <a:schemeClr val="tx1"/>
                </a:solidFill>
              </a:defRPr>
            </a:lvl1pPr>
          </a:lstStyle>
          <a:p>
            <a:r>
              <a:rPr lang="en-GB" noProof="0"/>
              <a:t>Add title</a:t>
            </a:r>
          </a:p>
        </p:txBody>
      </p:sp>
      <p:sp>
        <p:nvSpPr>
          <p:cNvPr id="3" name="Content Placeholder 2">
            <a:extLst>
              <a:ext uri="{FF2B5EF4-FFF2-40B4-BE49-F238E27FC236}">
                <a16:creationId xmlns:a16="http://schemas.microsoft.com/office/drawing/2014/main" id="{CE46BB23-E5A0-4C7A-B094-332E677706A4}"/>
              </a:ext>
            </a:extLst>
          </p:cNvPr>
          <p:cNvSpPr>
            <a:spLocks noGrp="1"/>
          </p:cNvSpPr>
          <p:nvPr>
            <p:ph sz="quarter" idx="14"/>
          </p:nvPr>
        </p:nvSpPr>
        <p:spPr>
          <a:xfrm>
            <a:off x="406398" y="1789353"/>
            <a:ext cx="11379200" cy="4662246"/>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Tree>
    <p:extLst>
      <p:ext uri="{BB962C8B-B14F-4D97-AF65-F5344CB8AC3E}">
        <p14:creationId xmlns:p14="http://schemas.microsoft.com/office/powerpoint/2010/main" val="3062521519"/>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matchingName="Text Slide with Logo" preserve="1" userDrawn="1">
  <p:cSld name="Text Slide with Logo">
    <p:spTree>
      <p:nvGrpSpPr>
        <p:cNvPr id="1" name=""/>
        <p:cNvGrpSpPr/>
        <p:nvPr/>
      </p:nvGrpSpPr>
      <p:grpSpPr>
        <a:xfrm>
          <a:off x="0" y="0"/>
          <a:ext cx="0" cy="0"/>
          <a:chOff x="0" y="0"/>
          <a:chExt cx="0" cy="0"/>
        </a:xfrm>
      </p:grpSpPr>
      <p:sp>
        <p:nvSpPr>
          <p:cNvPr id="8" name="Text Placeholder 7"/>
          <p:cNvSpPr>
            <a:spLocks noGrp="1"/>
          </p:cNvSpPr>
          <p:nvPr>
            <p:ph type="body" sz="quarter" idx="13" hasCustomPrompt="1"/>
          </p:nvPr>
        </p:nvSpPr>
        <p:spPr>
          <a:xfrm>
            <a:off x="406400" y="1126801"/>
            <a:ext cx="7794000" cy="361959"/>
          </a:xfrm>
        </p:spPr>
        <p:txBody>
          <a:bodyPr wrap="none"/>
          <a:lstStyle>
            <a:lvl1pPr>
              <a:spcBef>
                <a:spcPts val="0"/>
              </a:spcBef>
              <a:buFontTx/>
              <a:buNone/>
              <a:defRPr sz="2400">
                <a:solidFill>
                  <a:schemeClr val="tx1"/>
                </a:solidFill>
              </a:defRPr>
            </a:lvl1pPr>
            <a:lvl2pPr marL="0" indent="0">
              <a:spcBef>
                <a:spcPts val="0"/>
              </a:spcBef>
              <a:buFontTx/>
              <a:buNone/>
              <a:defRPr sz="2200"/>
            </a:lvl2pPr>
            <a:lvl3pPr marL="265113" indent="0">
              <a:spcBef>
                <a:spcPts val="0"/>
              </a:spcBef>
              <a:buFontTx/>
              <a:buNone/>
              <a:defRPr sz="2200"/>
            </a:lvl3pPr>
            <a:lvl4pPr marL="538162" indent="0">
              <a:spcBef>
                <a:spcPts val="0"/>
              </a:spcBef>
              <a:buFontTx/>
              <a:buNone/>
              <a:defRPr sz="2200"/>
            </a:lvl4pPr>
            <a:lvl5pPr marL="803275" indent="0">
              <a:spcBef>
                <a:spcPts val="0"/>
              </a:spcBef>
              <a:buFontTx/>
              <a:buNone/>
              <a:defRPr sz="2200"/>
            </a:lvl5pPr>
          </a:lstStyle>
          <a:p>
            <a:pPr lvl="0"/>
            <a:r>
              <a:rPr lang="en-GB" noProof="0"/>
              <a:t>Add subtitle</a:t>
            </a:r>
          </a:p>
        </p:txBody>
      </p:sp>
      <p:sp>
        <p:nvSpPr>
          <p:cNvPr id="4" name="Title 3">
            <a:extLst>
              <a:ext uri="{FF2B5EF4-FFF2-40B4-BE49-F238E27FC236}">
                <a16:creationId xmlns:a16="http://schemas.microsoft.com/office/drawing/2014/main" id="{AFE32AA8-9E8F-4746-A735-C0ADA7039DD5}"/>
              </a:ext>
            </a:extLst>
          </p:cNvPr>
          <p:cNvSpPr>
            <a:spLocks noGrp="1"/>
          </p:cNvSpPr>
          <p:nvPr>
            <p:ph type="title" hasCustomPrompt="1"/>
          </p:nvPr>
        </p:nvSpPr>
        <p:spPr>
          <a:xfrm>
            <a:off x="406400" y="406400"/>
            <a:ext cx="7794000" cy="670063"/>
          </a:xfrm>
        </p:spPr>
        <p:txBody>
          <a:bodyPr/>
          <a:lstStyle>
            <a:lvl1pPr>
              <a:defRPr>
                <a:solidFill>
                  <a:schemeClr val="tx1"/>
                </a:solidFill>
              </a:defRPr>
            </a:lvl1pPr>
          </a:lstStyle>
          <a:p>
            <a:r>
              <a:rPr lang="en-GB" noProof="0"/>
              <a:t>Add title</a:t>
            </a:r>
          </a:p>
        </p:txBody>
      </p:sp>
      <p:pic>
        <p:nvPicPr>
          <p:cNvPr id="7" name="Logo">
            <a:extLst>
              <a:ext uri="{FF2B5EF4-FFF2-40B4-BE49-F238E27FC236}">
                <a16:creationId xmlns:a16="http://schemas.microsoft.com/office/drawing/2014/main" id="{43F5D1C7-E7C4-4059-9798-13962341F780}"/>
              </a:ext>
            </a:extLst>
          </p:cNvPr>
          <p:cNvPicPr>
            <a:picLocks/>
          </p:cNvPicPr>
          <p:nvPr userDrawn="1">
            <p:custDataLst>
              <p:tags r:id="rId1"/>
            </p:custDataLst>
          </p:nvPr>
        </p:nvPicPr>
        <p:blipFill>
          <a:blip r:embed="rId3">
            <a:extLst>
              <a:ext uri="{28A0092B-C50C-407E-A947-70E740481C1C}">
                <a14:useLocalDpi xmlns:a14="http://schemas.microsoft.com/office/drawing/2010/main" val="0"/>
              </a:ext>
            </a:extLst>
          </a:blip>
          <a:stretch>
            <a:fillRect/>
          </a:stretch>
        </p:blipFill>
        <p:spPr>
          <a:xfrm>
            <a:off x="9254531" y="406400"/>
            <a:ext cx="1018800" cy="1018800"/>
          </a:xfrm>
          <a:prstGeom prst="rect">
            <a:avLst/>
          </a:prstGeom>
        </p:spPr>
      </p:pic>
      <p:sp>
        <p:nvSpPr>
          <p:cNvPr id="3" name="Content Placeholder 2">
            <a:extLst>
              <a:ext uri="{FF2B5EF4-FFF2-40B4-BE49-F238E27FC236}">
                <a16:creationId xmlns:a16="http://schemas.microsoft.com/office/drawing/2014/main" id="{24481CAD-E019-4266-9063-996E3FC7A76A}"/>
              </a:ext>
            </a:extLst>
          </p:cNvPr>
          <p:cNvSpPr>
            <a:spLocks noGrp="1"/>
          </p:cNvSpPr>
          <p:nvPr>
            <p:ph sz="quarter" idx="14"/>
          </p:nvPr>
        </p:nvSpPr>
        <p:spPr>
          <a:xfrm>
            <a:off x="406397" y="1789353"/>
            <a:ext cx="11379200" cy="4662246"/>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Tree>
    <p:extLst>
      <p:ext uri="{BB962C8B-B14F-4D97-AF65-F5344CB8AC3E}">
        <p14:creationId xmlns:p14="http://schemas.microsoft.com/office/powerpoint/2010/main" val="807577740"/>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matchingName="Two Columns" preserve="1" userDrawn="1">
  <p:cSld name="Two Columns">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D16E842-B84C-4C6D-9D7B-094CF243383D}"/>
              </a:ext>
            </a:extLst>
          </p:cNvPr>
          <p:cNvSpPr>
            <a:spLocks noGrp="1"/>
          </p:cNvSpPr>
          <p:nvPr>
            <p:ph type="title" hasCustomPrompt="1"/>
          </p:nvPr>
        </p:nvSpPr>
        <p:spPr/>
        <p:txBody>
          <a:bodyPr/>
          <a:lstStyle>
            <a:lvl1pPr>
              <a:defRPr>
                <a:solidFill>
                  <a:schemeClr val="tx1"/>
                </a:solidFill>
              </a:defRPr>
            </a:lvl1pPr>
          </a:lstStyle>
          <a:p>
            <a:r>
              <a:rPr lang="en-GB" noProof="0"/>
              <a:t>Add title</a:t>
            </a:r>
          </a:p>
        </p:txBody>
      </p:sp>
      <p:sp>
        <p:nvSpPr>
          <p:cNvPr id="7" name="Text Placeholder 7">
            <a:extLst>
              <a:ext uri="{FF2B5EF4-FFF2-40B4-BE49-F238E27FC236}">
                <a16:creationId xmlns:a16="http://schemas.microsoft.com/office/drawing/2014/main" id="{5CB02F80-7696-40BA-8697-A1F158F18513}"/>
              </a:ext>
            </a:extLst>
          </p:cNvPr>
          <p:cNvSpPr>
            <a:spLocks noGrp="1"/>
          </p:cNvSpPr>
          <p:nvPr>
            <p:ph type="body" sz="quarter" idx="13" hasCustomPrompt="1"/>
          </p:nvPr>
        </p:nvSpPr>
        <p:spPr>
          <a:xfrm>
            <a:off x="406399" y="1126800"/>
            <a:ext cx="11379201" cy="361959"/>
          </a:xfrm>
        </p:spPr>
        <p:txBody>
          <a:bodyPr wrap="none">
            <a:noAutofit/>
          </a:bodyPr>
          <a:lstStyle>
            <a:lvl1pPr>
              <a:spcBef>
                <a:spcPts val="0"/>
              </a:spcBef>
              <a:buFontTx/>
              <a:buNone/>
              <a:defRPr sz="2400">
                <a:solidFill>
                  <a:schemeClr val="tx1"/>
                </a:solidFill>
              </a:defRPr>
            </a:lvl1pPr>
            <a:lvl2pPr marL="0" indent="0">
              <a:spcBef>
                <a:spcPts val="0"/>
              </a:spcBef>
              <a:buFontTx/>
              <a:buNone/>
              <a:defRPr sz="2200"/>
            </a:lvl2pPr>
            <a:lvl3pPr marL="265113" indent="0">
              <a:spcBef>
                <a:spcPts val="0"/>
              </a:spcBef>
              <a:buFontTx/>
              <a:buNone/>
              <a:defRPr sz="2200"/>
            </a:lvl3pPr>
            <a:lvl4pPr marL="538162" indent="0">
              <a:spcBef>
                <a:spcPts val="0"/>
              </a:spcBef>
              <a:buFontTx/>
              <a:buNone/>
              <a:defRPr sz="2200"/>
            </a:lvl4pPr>
            <a:lvl5pPr marL="803275" indent="0">
              <a:spcBef>
                <a:spcPts val="0"/>
              </a:spcBef>
              <a:buFontTx/>
              <a:buNone/>
              <a:defRPr sz="2200"/>
            </a:lvl5pPr>
          </a:lstStyle>
          <a:p>
            <a:pPr lvl="0"/>
            <a:r>
              <a:rPr lang="en-GB" noProof="0"/>
              <a:t>Add subtitle</a:t>
            </a:r>
          </a:p>
        </p:txBody>
      </p:sp>
      <p:sp>
        <p:nvSpPr>
          <p:cNvPr id="3" name="Content Placeholder 2">
            <a:extLst>
              <a:ext uri="{FF2B5EF4-FFF2-40B4-BE49-F238E27FC236}">
                <a16:creationId xmlns:a16="http://schemas.microsoft.com/office/drawing/2014/main" id="{3A3B22FC-D939-4439-8668-AAD473519CBE}"/>
              </a:ext>
            </a:extLst>
          </p:cNvPr>
          <p:cNvSpPr>
            <a:spLocks noGrp="1"/>
          </p:cNvSpPr>
          <p:nvPr>
            <p:ph sz="quarter" idx="17"/>
          </p:nvPr>
        </p:nvSpPr>
        <p:spPr>
          <a:xfrm>
            <a:off x="406399" y="1789354"/>
            <a:ext cx="5639271" cy="4662246"/>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
        <p:nvSpPr>
          <p:cNvPr id="9" name="Content Placeholder 8">
            <a:extLst>
              <a:ext uri="{FF2B5EF4-FFF2-40B4-BE49-F238E27FC236}">
                <a16:creationId xmlns:a16="http://schemas.microsoft.com/office/drawing/2014/main" id="{C4CCF029-1F53-4080-B74A-5057E1D3CF56}"/>
              </a:ext>
            </a:extLst>
          </p:cNvPr>
          <p:cNvSpPr>
            <a:spLocks noGrp="1"/>
          </p:cNvSpPr>
          <p:nvPr>
            <p:ph sz="quarter" idx="18"/>
          </p:nvPr>
        </p:nvSpPr>
        <p:spPr>
          <a:xfrm>
            <a:off x="6146328" y="1789355"/>
            <a:ext cx="5639271" cy="4662246"/>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Tree>
    <p:extLst>
      <p:ext uri="{BB962C8B-B14F-4D97-AF65-F5344CB8AC3E}">
        <p14:creationId xmlns:p14="http://schemas.microsoft.com/office/powerpoint/2010/main" val="3532790417"/>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matchingName="Empty Slide" preserve="1" userDrawn="1">
  <p:cSld name="Empty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18A6C1-F30F-4F96-9A7E-56AAFA9EE5F6}"/>
              </a:ext>
            </a:extLst>
          </p:cNvPr>
          <p:cNvSpPr>
            <a:spLocks noGrp="1"/>
          </p:cNvSpPr>
          <p:nvPr>
            <p:ph type="title" hasCustomPrompt="1"/>
          </p:nvPr>
        </p:nvSpPr>
        <p:spPr/>
        <p:txBody>
          <a:bodyPr/>
          <a:lstStyle>
            <a:lvl1pPr>
              <a:defRPr>
                <a:solidFill>
                  <a:schemeClr val="tx1"/>
                </a:solidFill>
              </a:defRPr>
            </a:lvl1pPr>
          </a:lstStyle>
          <a:p>
            <a:r>
              <a:rPr lang="en-GB" noProof="0"/>
              <a:t>Add title</a:t>
            </a:r>
          </a:p>
        </p:txBody>
      </p:sp>
    </p:spTree>
    <p:extLst>
      <p:ext uri="{BB962C8B-B14F-4D97-AF65-F5344CB8AC3E}">
        <p14:creationId xmlns:p14="http://schemas.microsoft.com/office/powerpoint/2010/main" val="22598963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ext Slide with Logo" preserve="1" userDrawn="1">
  <p:cSld name="Text Slide with Logo">
    <p:spTree>
      <p:nvGrpSpPr>
        <p:cNvPr id="1" name=""/>
        <p:cNvGrpSpPr/>
        <p:nvPr/>
      </p:nvGrpSpPr>
      <p:grpSpPr>
        <a:xfrm>
          <a:off x="0" y="0"/>
          <a:ext cx="0" cy="0"/>
          <a:chOff x="0" y="0"/>
          <a:chExt cx="0" cy="0"/>
        </a:xfrm>
      </p:grpSpPr>
      <p:sp>
        <p:nvSpPr>
          <p:cNvPr id="8" name="Text Placeholder 7"/>
          <p:cNvSpPr>
            <a:spLocks noGrp="1"/>
          </p:cNvSpPr>
          <p:nvPr>
            <p:ph type="body" sz="quarter" idx="13" hasCustomPrompt="1"/>
          </p:nvPr>
        </p:nvSpPr>
        <p:spPr>
          <a:xfrm>
            <a:off x="406400" y="1126801"/>
            <a:ext cx="7794000" cy="361959"/>
          </a:xfrm>
        </p:spPr>
        <p:txBody>
          <a:bodyPr wrap="none"/>
          <a:lstStyle>
            <a:lvl1pPr>
              <a:spcBef>
                <a:spcPts val="0"/>
              </a:spcBef>
              <a:buFontTx/>
              <a:buNone/>
              <a:defRPr sz="2400">
                <a:solidFill>
                  <a:schemeClr val="tx1"/>
                </a:solidFill>
              </a:defRPr>
            </a:lvl1pPr>
            <a:lvl2pPr marL="0" indent="0">
              <a:spcBef>
                <a:spcPts val="0"/>
              </a:spcBef>
              <a:buFontTx/>
              <a:buNone/>
              <a:defRPr sz="2200"/>
            </a:lvl2pPr>
            <a:lvl3pPr marL="265113" indent="0">
              <a:spcBef>
                <a:spcPts val="0"/>
              </a:spcBef>
              <a:buFontTx/>
              <a:buNone/>
              <a:defRPr sz="2200"/>
            </a:lvl3pPr>
            <a:lvl4pPr marL="538162" indent="0">
              <a:spcBef>
                <a:spcPts val="0"/>
              </a:spcBef>
              <a:buFontTx/>
              <a:buNone/>
              <a:defRPr sz="2200"/>
            </a:lvl4pPr>
            <a:lvl5pPr marL="803275" indent="0">
              <a:spcBef>
                <a:spcPts val="0"/>
              </a:spcBef>
              <a:buFontTx/>
              <a:buNone/>
              <a:defRPr sz="2200"/>
            </a:lvl5pPr>
          </a:lstStyle>
          <a:p>
            <a:pPr lvl="0"/>
            <a:r>
              <a:rPr lang="en-GB" noProof="0"/>
              <a:t>Add subtitle</a:t>
            </a:r>
          </a:p>
        </p:txBody>
      </p:sp>
      <p:sp>
        <p:nvSpPr>
          <p:cNvPr id="4" name="Title 3">
            <a:extLst>
              <a:ext uri="{FF2B5EF4-FFF2-40B4-BE49-F238E27FC236}">
                <a16:creationId xmlns:a16="http://schemas.microsoft.com/office/drawing/2014/main" id="{AFE32AA8-9E8F-4746-A735-C0ADA7039DD5}"/>
              </a:ext>
            </a:extLst>
          </p:cNvPr>
          <p:cNvSpPr>
            <a:spLocks noGrp="1"/>
          </p:cNvSpPr>
          <p:nvPr>
            <p:ph type="title" hasCustomPrompt="1"/>
          </p:nvPr>
        </p:nvSpPr>
        <p:spPr>
          <a:xfrm>
            <a:off x="406400" y="406400"/>
            <a:ext cx="7794000" cy="670063"/>
          </a:xfrm>
        </p:spPr>
        <p:txBody>
          <a:bodyPr/>
          <a:lstStyle>
            <a:lvl1pPr>
              <a:defRPr>
                <a:solidFill>
                  <a:schemeClr val="tx1"/>
                </a:solidFill>
              </a:defRPr>
            </a:lvl1pPr>
          </a:lstStyle>
          <a:p>
            <a:r>
              <a:rPr lang="en-GB" noProof="0"/>
              <a:t>Add title</a:t>
            </a:r>
          </a:p>
        </p:txBody>
      </p:sp>
      <p:pic>
        <p:nvPicPr>
          <p:cNvPr id="7" name="Logo">
            <a:extLst>
              <a:ext uri="{FF2B5EF4-FFF2-40B4-BE49-F238E27FC236}">
                <a16:creationId xmlns:a16="http://schemas.microsoft.com/office/drawing/2014/main" id="{43F5D1C7-E7C4-4059-9798-13962341F780}"/>
              </a:ext>
            </a:extLst>
          </p:cNvPr>
          <p:cNvPicPr>
            <a:picLocks/>
          </p:cNvPicPr>
          <p:nvPr userDrawn="1">
            <p:custDataLst>
              <p:tags r:id="rId1"/>
            </p:custDataLst>
          </p:nvPr>
        </p:nvPicPr>
        <p:blipFill>
          <a:blip r:embed="rId3">
            <a:extLst>
              <a:ext uri="{28A0092B-C50C-407E-A947-70E740481C1C}">
                <a14:useLocalDpi xmlns:a14="http://schemas.microsoft.com/office/drawing/2010/main" val="0"/>
              </a:ext>
            </a:extLst>
          </a:blip>
          <a:stretch>
            <a:fillRect/>
          </a:stretch>
        </p:blipFill>
        <p:spPr>
          <a:xfrm>
            <a:off x="9254531" y="406400"/>
            <a:ext cx="1018800" cy="1018800"/>
          </a:xfrm>
          <a:prstGeom prst="rect">
            <a:avLst/>
          </a:prstGeom>
        </p:spPr>
      </p:pic>
      <p:sp>
        <p:nvSpPr>
          <p:cNvPr id="3" name="Content Placeholder 2">
            <a:extLst>
              <a:ext uri="{FF2B5EF4-FFF2-40B4-BE49-F238E27FC236}">
                <a16:creationId xmlns:a16="http://schemas.microsoft.com/office/drawing/2014/main" id="{24481CAD-E019-4266-9063-996E3FC7A76A}"/>
              </a:ext>
            </a:extLst>
          </p:cNvPr>
          <p:cNvSpPr>
            <a:spLocks noGrp="1"/>
          </p:cNvSpPr>
          <p:nvPr>
            <p:ph sz="quarter" idx="14"/>
          </p:nvPr>
        </p:nvSpPr>
        <p:spPr>
          <a:xfrm>
            <a:off x="406397" y="1789353"/>
            <a:ext cx="11379200" cy="4662246"/>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Tree>
    <p:extLst>
      <p:ext uri="{BB962C8B-B14F-4D97-AF65-F5344CB8AC3E}">
        <p14:creationId xmlns:p14="http://schemas.microsoft.com/office/powerpoint/2010/main" val="2095171732"/>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matchingName="Image and Text horizontal" preserve="1" userDrawn="1">
  <p:cSld name="Image and Text horizontal">
    <p:spTree>
      <p:nvGrpSpPr>
        <p:cNvPr id="1" name=""/>
        <p:cNvGrpSpPr/>
        <p:nvPr/>
      </p:nvGrpSpPr>
      <p:grpSpPr>
        <a:xfrm>
          <a:off x="0" y="0"/>
          <a:ext cx="0" cy="0"/>
          <a:chOff x="0" y="0"/>
          <a:chExt cx="0" cy="0"/>
        </a:xfrm>
      </p:grpSpPr>
      <p:sp>
        <p:nvSpPr>
          <p:cNvPr id="8" name="Rechteck 7"/>
          <p:cNvSpPr>
            <a:spLocks/>
          </p:cNvSpPr>
          <p:nvPr userDrawn="1"/>
        </p:nvSpPr>
        <p:spPr>
          <a:xfrm>
            <a:off x="406400" y="4699462"/>
            <a:ext cx="11379199" cy="1752137"/>
          </a:xfrm>
          <a:prstGeom prst="rect">
            <a:avLst/>
          </a:prstGeom>
          <a:solidFill>
            <a:srgbClr val="FF9900"/>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200" noProof="0">
              <a:latin typeface="AA Zuehlke" pitchFamily="2" charset="0"/>
            </a:endParaRPr>
          </a:p>
        </p:txBody>
      </p:sp>
      <p:sp>
        <p:nvSpPr>
          <p:cNvPr id="3" name="Bildplatzhalter 4"/>
          <p:cNvSpPr>
            <a:spLocks noGrp="1"/>
          </p:cNvSpPr>
          <p:nvPr>
            <p:ph type="pic" sz="quarter" idx="10" hasCustomPrompt="1"/>
          </p:nvPr>
        </p:nvSpPr>
        <p:spPr>
          <a:xfrm>
            <a:off x="406400" y="406400"/>
            <a:ext cx="11379199" cy="4293062"/>
          </a:xfrm>
        </p:spPr>
        <p:txBody>
          <a:bodyPr tIns="720000" bIns="0" anchor="ctr"/>
          <a:lstStyle>
            <a:lvl1pPr marL="0" indent="0" algn="ctr">
              <a:spcBef>
                <a:spcPts val="0"/>
              </a:spcBef>
              <a:buFontTx/>
              <a:buNone/>
              <a:defRPr>
                <a:solidFill>
                  <a:schemeClr val="tx1"/>
                </a:solidFill>
              </a:defRPr>
            </a:lvl1pPr>
          </a:lstStyle>
          <a:p>
            <a:r>
              <a:rPr lang="en-GB" sz="2400" kern="1200" noProof="0">
                <a:solidFill>
                  <a:schemeClr val="tx1"/>
                </a:solidFill>
                <a:effectLst/>
                <a:latin typeface="AA Zuehlke" pitchFamily="2" charset="0"/>
                <a:ea typeface="+mn-ea"/>
                <a:cs typeface="+mn-cs"/>
              </a:rPr>
              <a:t>Drag image to placeholder or add by clicking on icon</a:t>
            </a:r>
            <a:endParaRPr lang="en-GB" noProof="0"/>
          </a:p>
        </p:txBody>
      </p:sp>
      <p:sp>
        <p:nvSpPr>
          <p:cNvPr id="5" name="Textplatzhalter 8"/>
          <p:cNvSpPr>
            <a:spLocks noGrp="1"/>
          </p:cNvSpPr>
          <p:nvPr>
            <p:ph type="body" sz="quarter" idx="11" hasCustomPrompt="1"/>
          </p:nvPr>
        </p:nvSpPr>
        <p:spPr>
          <a:xfrm>
            <a:off x="406401" y="4699462"/>
            <a:ext cx="11379198" cy="1752137"/>
          </a:xfrm>
        </p:spPr>
        <p:txBody>
          <a:bodyPr lIns="288000" tIns="180000" rIns="288000" bIns="180000" anchor="t"/>
          <a:lstStyle>
            <a:lvl1pPr marL="0" marR="0" indent="0" algn="l" defTabSz="914400" rtl="0" eaLnBrk="1" fontAlgn="auto" latinLnBrk="0" hangingPunct="1">
              <a:lnSpc>
                <a:spcPct val="100000"/>
              </a:lnSpc>
              <a:spcBef>
                <a:spcPts val="0"/>
              </a:spcBef>
              <a:spcAft>
                <a:spcPts val="0"/>
              </a:spcAft>
              <a:buClrTx/>
              <a:buSzTx/>
              <a:buFontTx/>
              <a:buNone/>
              <a:tabLst/>
              <a:defRPr sz="4000" baseline="0">
                <a:solidFill>
                  <a:schemeClr val="bg1"/>
                </a:solidFill>
                <a:latin typeface="+mn-lt"/>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noProof="0"/>
              <a:t>Add text</a:t>
            </a:r>
          </a:p>
        </p:txBody>
      </p:sp>
    </p:spTree>
    <p:extLst>
      <p:ext uri="{BB962C8B-B14F-4D97-AF65-F5344CB8AC3E}">
        <p14:creationId xmlns:p14="http://schemas.microsoft.com/office/powerpoint/2010/main" val="4076693634"/>
      </p:ext>
    </p:extLst>
  </p:cSld>
  <p:clrMapOvr>
    <a:masterClrMapping/>
  </p:clrMapOvr>
  <p:extLst>
    <p:ext uri="{DCECCB84-F9BA-43D5-87BE-67443E8EF086}">
      <p15:sldGuideLst xmlns:p15="http://schemas.microsoft.com/office/powerpoint/2012/main"/>
    </p:ext>
  </p:extLst>
</p:sldLayout>
</file>

<file path=ppt/slideLayouts/slideLayout41.xml><?xml version="1.0" encoding="utf-8"?>
<p:sldLayout xmlns:a="http://schemas.openxmlformats.org/drawingml/2006/main" xmlns:r="http://schemas.openxmlformats.org/officeDocument/2006/relationships" xmlns:p="http://schemas.openxmlformats.org/presentationml/2006/main" matchingName="Image and Text vertical large Image" preserve="1" userDrawn="1">
  <p:cSld name="Image and Text vertical large Image">
    <p:spTree>
      <p:nvGrpSpPr>
        <p:cNvPr id="1" name=""/>
        <p:cNvGrpSpPr/>
        <p:nvPr/>
      </p:nvGrpSpPr>
      <p:grpSpPr>
        <a:xfrm>
          <a:off x="0" y="0"/>
          <a:ext cx="0" cy="0"/>
          <a:chOff x="0" y="0"/>
          <a:chExt cx="0" cy="0"/>
        </a:xfrm>
      </p:grpSpPr>
      <p:sp>
        <p:nvSpPr>
          <p:cNvPr id="8" name="Rechteck 7"/>
          <p:cNvSpPr>
            <a:spLocks/>
          </p:cNvSpPr>
          <p:nvPr userDrawn="1"/>
        </p:nvSpPr>
        <p:spPr>
          <a:xfrm>
            <a:off x="406402" y="406400"/>
            <a:ext cx="4879972" cy="6045200"/>
          </a:xfrm>
          <a:prstGeom prst="rect">
            <a:avLst/>
          </a:prstGeom>
          <a:solidFill>
            <a:srgbClr val="FF9900"/>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200" noProof="0">
              <a:latin typeface="AA Zuehlke" pitchFamily="2" charset="0"/>
            </a:endParaRPr>
          </a:p>
        </p:txBody>
      </p:sp>
      <p:sp>
        <p:nvSpPr>
          <p:cNvPr id="3" name="Bildplatzhalter 4"/>
          <p:cNvSpPr>
            <a:spLocks noGrp="1"/>
          </p:cNvSpPr>
          <p:nvPr>
            <p:ph type="pic" sz="quarter" idx="10" hasCustomPrompt="1"/>
          </p:nvPr>
        </p:nvSpPr>
        <p:spPr>
          <a:xfrm>
            <a:off x="5286374" y="406400"/>
            <a:ext cx="6499225" cy="6045200"/>
          </a:xfrm>
        </p:spPr>
        <p:txBody>
          <a:bodyPr tIns="1080000" bIns="0" anchor="ctr"/>
          <a:lstStyle>
            <a:lvl1pPr marL="0" indent="0" algn="ctr">
              <a:spcBef>
                <a:spcPts val="0"/>
              </a:spcBef>
              <a:buFontTx/>
              <a:buNone/>
              <a:defRPr>
                <a:solidFill>
                  <a:schemeClr val="tx1"/>
                </a:solidFill>
              </a:defRPr>
            </a:lvl1pPr>
          </a:lstStyle>
          <a:p>
            <a:r>
              <a:rPr lang="en-GB" sz="2400" kern="1200" noProof="0">
                <a:solidFill>
                  <a:schemeClr val="tx1"/>
                </a:solidFill>
                <a:effectLst/>
                <a:latin typeface="AA Zuehlke" pitchFamily="2" charset="0"/>
                <a:ea typeface="+mn-ea"/>
                <a:cs typeface="+mn-cs"/>
              </a:rPr>
              <a:t>Drag image to placeholder or add </a:t>
            </a:r>
            <a:br>
              <a:rPr lang="en-GB" sz="2400" kern="1200" noProof="0">
                <a:solidFill>
                  <a:schemeClr val="tx1"/>
                </a:solidFill>
                <a:effectLst/>
                <a:latin typeface="AA Zuehlke" pitchFamily="2" charset="0"/>
                <a:ea typeface="+mn-ea"/>
                <a:cs typeface="+mn-cs"/>
              </a:rPr>
            </a:br>
            <a:r>
              <a:rPr lang="en-GB" sz="2400" kern="1200" noProof="0">
                <a:solidFill>
                  <a:schemeClr val="tx1"/>
                </a:solidFill>
                <a:effectLst/>
                <a:latin typeface="AA Zuehlke" pitchFamily="2" charset="0"/>
                <a:ea typeface="+mn-ea"/>
                <a:cs typeface="+mn-cs"/>
              </a:rPr>
              <a:t>by clicking on icon</a:t>
            </a:r>
            <a:endParaRPr lang="en-GB" noProof="0"/>
          </a:p>
        </p:txBody>
      </p:sp>
      <p:sp>
        <p:nvSpPr>
          <p:cNvPr id="5" name="Textplatzhalter 8"/>
          <p:cNvSpPr>
            <a:spLocks noGrp="1"/>
          </p:cNvSpPr>
          <p:nvPr>
            <p:ph type="body" sz="quarter" idx="11" hasCustomPrompt="1"/>
          </p:nvPr>
        </p:nvSpPr>
        <p:spPr>
          <a:xfrm>
            <a:off x="406402" y="406400"/>
            <a:ext cx="4879972" cy="6045200"/>
          </a:xfrm>
        </p:spPr>
        <p:txBody>
          <a:bodyPr lIns="288000" tIns="180000" rIns="288000" bIns="180000" anchor="b"/>
          <a:lstStyle>
            <a:lvl1pPr marL="0" marR="0" indent="0" algn="l" defTabSz="914400" rtl="0" eaLnBrk="1" fontAlgn="auto" latinLnBrk="0" hangingPunct="1">
              <a:lnSpc>
                <a:spcPct val="100000"/>
              </a:lnSpc>
              <a:spcBef>
                <a:spcPts val="0"/>
              </a:spcBef>
              <a:spcAft>
                <a:spcPts val="0"/>
              </a:spcAft>
              <a:buClrTx/>
              <a:buSzTx/>
              <a:buFontTx/>
              <a:buNone/>
              <a:tabLst/>
              <a:defRPr sz="4000" baseline="0">
                <a:solidFill>
                  <a:schemeClr val="bg1"/>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noProof="0"/>
              <a:t>Add text</a:t>
            </a:r>
          </a:p>
        </p:txBody>
      </p:sp>
    </p:spTree>
    <p:extLst>
      <p:ext uri="{BB962C8B-B14F-4D97-AF65-F5344CB8AC3E}">
        <p14:creationId xmlns:p14="http://schemas.microsoft.com/office/powerpoint/2010/main" val="1133496254"/>
      </p:ext>
    </p:extLst>
  </p:cSld>
  <p:clrMapOvr>
    <a:masterClrMapping/>
  </p:clrMapOvr>
  <p:extLst>
    <p:ext uri="{DCECCB84-F9BA-43D5-87BE-67443E8EF086}">
      <p15:sldGuideLst xmlns:p15="http://schemas.microsoft.com/office/powerpoint/2012/main"/>
    </p:ext>
  </p:extLst>
</p:sldLayout>
</file>

<file path=ppt/slideLayouts/slideLayout42.xml><?xml version="1.0" encoding="utf-8"?>
<p:sldLayout xmlns:a="http://schemas.openxmlformats.org/drawingml/2006/main" xmlns:r="http://schemas.openxmlformats.org/officeDocument/2006/relationships" xmlns:p="http://schemas.openxmlformats.org/presentationml/2006/main" matchingName="Image and Text vertical small Image" preserve="1" userDrawn="1">
  <p:cSld name="Image and Text vertical small Image">
    <p:spTree>
      <p:nvGrpSpPr>
        <p:cNvPr id="1" name=""/>
        <p:cNvGrpSpPr/>
        <p:nvPr/>
      </p:nvGrpSpPr>
      <p:grpSpPr>
        <a:xfrm>
          <a:off x="0" y="0"/>
          <a:ext cx="0" cy="0"/>
          <a:chOff x="0" y="0"/>
          <a:chExt cx="0" cy="0"/>
        </a:xfrm>
      </p:grpSpPr>
      <p:sp>
        <p:nvSpPr>
          <p:cNvPr id="8" name="Rechteck 7"/>
          <p:cNvSpPr>
            <a:spLocks/>
          </p:cNvSpPr>
          <p:nvPr userDrawn="1"/>
        </p:nvSpPr>
        <p:spPr>
          <a:xfrm>
            <a:off x="406401" y="406400"/>
            <a:ext cx="5783629" cy="6045200"/>
          </a:xfrm>
          <a:prstGeom prst="rect">
            <a:avLst/>
          </a:prstGeom>
          <a:solidFill>
            <a:srgbClr val="FF9900"/>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200" noProof="0">
              <a:latin typeface="AA Zuehlke" pitchFamily="2" charset="0"/>
            </a:endParaRPr>
          </a:p>
        </p:txBody>
      </p:sp>
      <p:sp>
        <p:nvSpPr>
          <p:cNvPr id="3" name="Bildplatzhalter 4"/>
          <p:cNvSpPr>
            <a:spLocks noGrp="1"/>
          </p:cNvSpPr>
          <p:nvPr>
            <p:ph type="pic" sz="quarter" idx="10" hasCustomPrompt="1"/>
          </p:nvPr>
        </p:nvSpPr>
        <p:spPr>
          <a:xfrm>
            <a:off x="6190030" y="406400"/>
            <a:ext cx="5595569" cy="6045200"/>
          </a:xfrm>
        </p:spPr>
        <p:txBody>
          <a:bodyPr tIns="1080000" bIns="0" anchor="ctr"/>
          <a:lstStyle>
            <a:lvl1pPr marL="0" indent="0" algn="ctr">
              <a:spcBef>
                <a:spcPts val="0"/>
              </a:spcBef>
              <a:buFontTx/>
              <a:buNone/>
              <a:defRPr>
                <a:solidFill>
                  <a:schemeClr val="tx1"/>
                </a:solidFill>
              </a:defRPr>
            </a:lvl1pPr>
          </a:lstStyle>
          <a:p>
            <a:r>
              <a:rPr lang="en-GB" sz="2400" kern="1200" noProof="0">
                <a:solidFill>
                  <a:schemeClr val="tx1"/>
                </a:solidFill>
                <a:effectLst/>
                <a:latin typeface="AA Zuehlke" pitchFamily="2" charset="0"/>
                <a:ea typeface="+mn-ea"/>
                <a:cs typeface="+mn-cs"/>
              </a:rPr>
              <a:t>Drag image to placeholder or add </a:t>
            </a:r>
            <a:br>
              <a:rPr lang="en-GB" sz="2400" kern="1200" noProof="0">
                <a:solidFill>
                  <a:schemeClr val="tx1"/>
                </a:solidFill>
                <a:effectLst/>
                <a:latin typeface="AA Zuehlke" pitchFamily="2" charset="0"/>
                <a:ea typeface="+mn-ea"/>
                <a:cs typeface="+mn-cs"/>
              </a:rPr>
            </a:br>
            <a:r>
              <a:rPr lang="en-GB" sz="2400" kern="1200" noProof="0">
                <a:solidFill>
                  <a:schemeClr val="tx1"/>
                </a:solidFill>
                <a:effectLst/>
                <a:latin typeface="AA Zuehlke" pitchFamily="2" charset="0"/>
                <a:ea typeface="+mn-ea"/>
                <a:cs typeface="+mn-cs"/>
              </a:rPr>
              <a:t>by clicking on icon</a:t>
            </a:r>
            <a:endParaRPr lang="en-GB" noProof="0"/>
          </a:p>
        </p:txBody>
      </p:sp>
      <p:sp>
        <p:nvSpPr>
          <p:cNvPr id="5" name="Textplatzhalter 8"/>
          <p:cNvSpPr>
            <a:spLocks noGrp="1"/>
          </p:cNvSpPr>
          <p:nvPr>
            <p:ph type="body" sz="quarter" idx="11" hasCustomPrompt="1"/>
          </p:nvPr>
        </p:nvSpPr>
        <p:spPr>
          <a:xfrm>
            <a:off x="406402" y="406400"/>
            <a:ext cx="5783628" cy="6045200"/>
          </a:xfrm>
        </p:spPr>
        <p:txBody>
          <a:bodyPr lIns="288000" tIns="180000" rIns="288000" bIns="180000" anchor="b"/>
          <a:lstStyle>
            <a:lvl1pPr marL="0" marR="0" indent="0" algn="l" defTabSz="914400" rtl="0" eaLnBrk="1" fontAlgn="auto" latinLnBrk="0" hangingPunct="1">
              <a:lnSpc>
                <a:spcPct val="100000"/>
              </a:lnSpc>
              <a:spcBef>
                <a:spcPts val="0"/>
              </a:spcBef>
              <a:spcAft>
                <a:spcPts val="0"/>
              </a:spcAft>
              <a:buClrTx/>
              <a:buSzTx/>
              <a:buFontTx/>
              <a:buNone/>
              <a:tabLst/>
              <a:defRPr sz="4000" baseline="0">
                <a:solidFill>
                  <a:schemeClr val="bg1"/>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noProof="0"/>
              <a:t>Add text</a:t>
            </a:r>
          </a:p>
        </p:txBody>
      </p:sp>
    </p:spTree>
    <p:extLst>
      <p:ext uri="{BB962C8B-B14F-4D97-AF65-F5344CB8AC3E}">
        <p14:creationId xmlns:p14="http://schemas.microsoft.com/office/powerpoint/2010/main" val="276820574"/>
      </p:ext>
    </p:extLst>
  </p:cSld>
  <p:clrMapOvr>
    <a:masterClrMapping/>
  </p:clrMapOvr>
  <p:extLst>
    <p:ext uri="{DCECCB84-F9BA-43D5-87BE-67443E8EF086}">
      <p15:sldGuideLst xmlns:p15="http://schemas.microsoft.com/office/powerpoint/2012/main"/>
    </p:ext>
  </p:extLst>
</p:sldLayout>
</file>

<file path=ppt/slideLayouts/slideLayout43.xml><?xml version="1.0" encoding="utf-8"?>
<p:sldLayout xmlns:a="http://schemas.openxmlformats.org/drawingml/2006/main" xmlns:r="http://schemas.openxmlformats.org/officeDocument/2006/relationships" xmlns:p="http://schemas.openxmlformats.org/presentationml/2006/main" matchingName="Full Image Slide" preserve="1" userDrawn="1">
  <p:cSld name="Full Image Slide">
    <p:spTree>
      <p:nvGrpSpPr>
        <p:cNvPr id="1" name=""/>
        <p:cNvGrpSpPr/>
        <p:nvPr/>
      </p:nvGrpSpPr>
      <p:grpSpPr>
        <a:xfrm>
          <a:off x="0" y="0"/>
          <a:ext cx="0" cy="0"/>
          <a:chOff x="0" y="0"/>
          <a:chExt cx="0" cy="0"/>
        </a:xfrm>
      </p:grpSpPr>
      <p:sp>
        <p:nvSpPr>
          <p:cNvPr id="3" name="Bildplatzhalter 4"/>
          <p:cNvSpPr>
            <a:spLocks noGrp="1"/>
          </p:cNvSpPr>
          <p:nvPr>
            <p:ph type="pic" sz="quarter" idx="10" hasCustomPrompt="1"/>
          </p:nvPr>
        </p:nvSpPr>
        <p:spPr>
          <a:xfrm>
            <a:off x="406400" y="406400"/>
            <a:ext cx="11379199" cy="6045200"/>
          </a:xfrm>
        </p:spPr>
        <p:txBody>
          <a:bodyPr tIns="720000" bIns="0" anchor="ctr"/>
          <a:lstStyle>
            <a:lvl1pPr marL="0" indent="0" algn="ctr">
              <a:spcBef>
                <a:spcPts val="0"/>
              </a:spcBef>
              <a:buFontTx/>
              <a:buNone/>
              <a:defRPr/>
            </a:lvl1pPr>
          </a:lstStyle>
          <a:p>
            <a:r>
              <a:rPr lang="en-GB" sz="2400" kern="1200" noProof="0">
                <a:solidFill>
                  <a:schemeClr val="tx1"/>
                </a:solidFill>
                <a:effectLst/>
                <a:latin typeface="AA Zuehlke" pitchFamily="2" charset="0"/>
                <a:ea typeface="+mn-ea"/>
                <a:cs typeface="+mn-cs"/>
              </a:rPr>
              <a:t>Drag image to placeholder or add by clicking on icon</a:t>
            </a:r>
            <a:endParaRPr lang="en-GB" noProof="0"/>
          </a:p>
        </p:txBody>
      </p:sp>
    </p:spTree>
    <p:extLst>
      <p:ext uri="{BB962C8B-B14F-4D97-AF65-F5344CB8AC3E}">
        <p14:creationId xmlns:p14="http://schemas.microsoft.com/office/powerpoint/2010/main" val="897536031"/>
      </p:ext>
    </p:extLst>
  </p:cSld>
  <p:clrMapOvr>
    <a:masterClrMapping/>
  </p:clrMapOvr>
  <p:extLst>
    <p:ext uri="{DCECCB84-F9BA-43D5-87BE-67443E8EF086}">
      <p15:sldGuideLst xmlns:p15="http://schemas.microsoft.com/office/powerpoint/2012/main"/>
    </p:ext>
  </p:extLst>
</p:sldLayout>
</file>

<file path=ppt/slideLayouts/slideLayout44.xml><?xml version="1.0" encoding="utf-8"?>
<p:sldLayout xmlns:a="http://schemas.openxmlformats.org/drawingml/2006/main" xmlns:r="http://schemas.openxmlformats.org/officeDocument/2006/relationships" xmlns:p="http://schemas.openxmlformats.org/presentationml/2006/main" matchingName="Chapter Slide Orange" preserve="1" userDrawn="1">
  <p:cSld name="Chapter Slide Orange">
    <p:spTree>
      <p:nvGrpSpPr>
        <p:cNvPr id="1" name=""/>
        <p:cNvGrpSpPr/>
        <p:nvPr/>
      </p:nvGrpSpPr>
      <p:grpSpPr>
        <a:xfrm>
          <a:off x="0" y="0"/>
          <a:ext cx="0" cy="0"/>
          <a:chOff x="0" y="0"/>
          <a:chExt cx="0" cy="0"/>
        </a:xfrm>
      </p:grpSpPr>
      <p:sp>
        <p:nvSpPr>
          <p:cNvPr id="8" name="Rechteck 7"/>
          <p:cNvSpPr>
            <a:spLocks/>
          </p:cNvSpPr>
          <p:nvPr userDrawn="1"/>
        </p:nvSpPr>
        <p:spPr>
          <a:xfrm>
            <a:off x="406400" y="406400"/>
            <a:ext cx="11379199" cy="6045200"/>
          </a:xfrm>
          <a:prstGeom prst="rect">
            <a:avLst/>
          </a:prstGeom>
          <a:solidFill>
            <a:srgbClr val="FF9900"/>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200" noProof="0">
              <a:latin typeface="AA Zuehlke" pitchFamily="2" charset="0"/>
            </a:endParaRPr>
          </a:p>
        </p:txBody>
      </p:sp>
      <p:sp>
        <p:nvSpPr>
          <p:cNvPr id="5" name="Textplatzhalter 8"/>
          <p:cNvSpPr>
            <a:spLocks noGrp="1"/>
          </p:cNvSpPr>
          <p:nvPr>
            <p:ph type="body" sz="quarter" idx="11" hasCustomPrompt="1"/>
          </p:nvPr>
        </p:nvSpPr>
        <p:spPr>
          <a:xfrm>
            <a:off x="1319637" y="406400"/>
            <a:ext cx="9553151" cy="6045200"/>
          </a:xfrm>
        </p:spPr>
        <p:txBody>
          <a:bodyPr lIns="0" tIns="0" rIns="0" bIns="0" anchor="ctr"/>
          <a:lstStyle>
            <a:lvl1pPr marL="0" marR="0" indent="0" algn="l" defTabSz="914400" rtl="0" eaLnBrk="1" fontAlgn="auto" latinLnBrk="0" hangingPunct="1">
              <a:lnSpc>
                <a:spcPct val="100000"/>
              </a:lnSpc>
              <a:spcBef>
                <a:spcPts val="0"/>
              </a:spcBef>
              <a:spcAft>
                <a:spcPts val="0"/>
              </a:spcAft>
              <a:buClrTx/>
              <a:buSzTx/>
              <a:buFontTx/>
              <a:buNone/>
              <a:tabLst/>
              <a:defRPr sz="6700" baseline="0">
                <a:solidFill>
                  <a:schemeClr val="bg1"/>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noProof="0"/>
              <a:t>Chapter title / quote</a:t>
            </a:r>
          </a:p>
        </p:txBody>
      </p:sp>
    </p:spTree>
    <p:extLst>
      <p:ext uri="{BB962C8B-B14F-4D97-AF65-F5344CB8AC3E}">
        <p14:creationId xmlns:p14="http://schemas.microsoft.com/office/powerpoint/2010/main" val="756347657"/>
      </p:ext>
    </p:extLst>
  </p:cSld>
  <p:clrMapOvr>
    <a:masterClrMapping/>
  </p:clrMapOvr>
  <p:extLst>
    <p:ext uri="{DCECCB84-F9BA-43D5-87BE-67443E8EF086}">
      <p15:sldGuideLst xmlns:p15="http://schemas.microsoft.com/office/powerpoint/2012/main">
        <p15:guide id="1" pos="831">
          <p15:clr>
            <a:srgbClr val="FBAE40"/>
          </p15:clr>
        </p15:guide>
        <p15:guide id="3" pos="6849">
          <p15:clr>
            <a:srgbClr val="FBAE40"/>
          </p15:clr>
        </p15:guide>
      </p15:sldGuideLst>
    </p:ext>
  </p:extLst>
</p:sldLayout>
</file>

<file path=ppt/slideLayouts/slideLayout45.xml><?xml version="1.0" encoding="utf-8"?>
<p:sldLayout xmlns:a="http://schemas.openxmlformats.org/drawingml/2006/main" xmlns:r="http://schemas.openxmlformats.org/officeDocument/2006/relationships" xmlns:p="http://schemas.openxmlformats.org/presentationml/2006/main" matchingName="Chapter Slide Bright Blue" preserve="1" userDrawn="1">
  <p:cSld name="Chapter Slide Bright Blue">
    <p:spTree>
      <p:nvGrpSpPr>
        <p:cNvPr id="1" name=""/>
        <p:cNvGrpSpPr/>
        <p:nvPr/>
      </p:nvGrpSpPr>
      <p:grpSpPr>
        <a:xfrm>
          <a:off x="0" y="0"/>
          <a:ext cx="0" cy="0"/>
          <a:chOff x="0" y="0"/>
          <a:chExt cx="0" cy="0"/>
        </a:xfrm>
      </p:grpSpPr>
      <p:sp>
        <p:nvSpPr>
          <p:cNvPr id="8" name="Rechteck 7"/>
          <p:cNvSpPr>
            <a:spLocks/>
          </p:cNvSpPr>
          <p:nvPr userDrawn="1"/>
        </p:nvSpPr>
        <p:spPr>
          <a:xfrm>
            <a:off x="406400" y="406400"/>
            <a:ext cx="11379199" cy="6045200"/>
          </a:xfrm>
          <a:prstGeom prst="rect">
            <a:avLst/>
          </a:prstGeom>
          <a:solidFill>
            <a:srgbClr val="66CCFF"/>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200" noProof="0">
              <a:latin typeface="AA Zuehlke" pitchFamily="2" charset="0"/>
            </a:endParaRPr>
          </a:p>
        </p:txBody>
      </p:sp>
      <p:sp>
        <p:nvSpPr>
          <p:cNvPr id="5" name="Textplatzhalter 8"/>
          <p:cNvSpPr>
            <a:spLocks noGrp="1"/>
          </p:cNvSpPr>
          <p:nvPr>
            <p:ph type="body" sz="quarter" idx="11" hasCustomPrompt="1"/>
          </p:nvPr>
        </p:nvSpPr>
        <p:spPr>
          <a:xfrm>
            <a:off x="1319637" y="406400"/>
            <a:ext cx="9553151" cy="6045200"/>
          </a:xfrm>
        </p:spPr>
        <p:txBody>
          <a:bodyPr lIns="0" tIns="0" rIns="0" bIns="0" anchor="ctr"/>
          <a:lstStyle>
            <a:lvl1pPr marL="0" marR="0" indent="0" algn="l" defTabSz="914400" rtl="0" eaLnBrk="1" fontAlgn="auto" latinLnBrk="0" hangingPunct="1">
              <a:lnSpc>
                <a:spcPct val="100000"/>
              </a:lnSpc>
              <a:spcBef>
                <a:spcPts val="0"/>
              </a:spcBef>
              <a:spcAft>
                <a:spcPts val="0"/>
              </a:spcAft>
              <a:buClrTx/>
              <a:buSzTx/>
              <a:buFontTx/>
              <a:buNone/>
              <a:tabLst/>
              <a:defRPr sz="6700" baseline="0">
                <a:solidFill>
                  <a:schemeClr val="tx1"/>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noProof="0"/>
              <a:t>Chapter title / quote</a:t>
            </a:r>
          </a:p>
        </p:txBody>
      </p:sp>
    </p:spTree>
    <p:extLst>
      <p:ext uri="{BB962C8B-B14F-4D97-AF65-F5344CB8AC3E}">
        <p14:creationId xmlns:p14="http://schemas.microsoft.com/office/powerpoint/2010/main" val="3257628125"/>
      </p:ext>
    </p:extLst>
  </p:cSld>
  <p:clrMapOvr>
    <a:masterClrMapping/>
  </p:clrMapOvr>
  <p:extLst>
    <p:ext uri="{DCECCB84-F9BA-43D5-87BE-67443E8EF086}">
      <p15:sldGuideLst xmlns:p15="http://schemas.microsoft.com/office/powerpoint/2012/main">
        <p15:guide id="1" pos="831">
          <p15:clr>
            <a:srgbClr val="FBAE40"/>
          </p15:clr>
        </p15:guide>
        <p15:guide id="3" pos="6849">
          <p15:clr>
            <a:srgbClr val="FBAE40"/>
          </p15:clr>
        </p15:guide>
      </p15:sldGuideLst>
    </p:ext>
  </p:extLst>
</p:sldLayout>
</file>

<file path=ppt/slideLayouts/slideLayout46.xml><?xml version="1.0" encoding="utf-8"?>
<p:sldLayout xmlns:a="http://schemas.openxmlformats.org/drawingml/2006/main" xmlns:r="http://schemas.openxmlformats.org/officeDocument/2006/relationships" xmlns:p="http://schemas.openxmlformats.org/presentationml/2006/main" matchingName="Chapter Slide Blue" preserve="1" userDrawn="1">
  <p:cSld name="Chapter Slide Blue">
    <p:spTree>
      <p:nvGrpSpPr>
        <p:cNvPr id="1" name=""/>
        <p:cNvGrpSpPr/>
        <p:nvPr/>
      </p:nvGrpSpPr>
      <p:grpSpPr>
        <a:xfrm>
          <a:off x="0" y="0"/>
          <a:ext cx="0" cy="0"/>
          <a:chOff x="0" y="0"/>
          <a:chExt cx="0" cy="0"/>
        </a:xfrm>
      </p:grpSpPr>
      <p:sp>
        <p:nvSpPr>
          <p:cNvPr id="8" name="Rechteck 7"/>
          <p:cNvSpPr>
            <a:spLocks/>
          </p:cNvSpPr>
          <p:nvPr userDrawn="1"/>
        </p:nvSpPr>
        <p:spPr>
          <a:xfrm>
            <a:off x="406400" y="406400"/>
            <a:ext cx="11379199" cy="6045200"/>
          </a:xfrm>
          <a:prstGeom prst="rect">
            <a:avLst/>
          </a:prstGeom>
          <a:solidFill>
            <a:srgbClr val="0099CC"/>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200" noProof="0">
              <a:latin typeface="AA Zuehlke" pitchFamily="2" charset="0"/>
            </a:endParaRPr>
          </a:p>
        </p:txBody>
      </p:sp>
      <p:sp>
        <p:nvSpPr>
          <p:cNvPr id="5" name="Textplatzhalter 8"/>
          <p:cNvSpPr>
            <a:spLocks noGrp="1"/>
          </p:cNvSpPr>
          <p:nvPr>
            <p:ph type="body" sz="quarter" idx="11" hasCustomPrompt="1"/>
          </p:nvPr>
        </p:nvSpPr>
        <p:spPr>
          <a:xfrm>
            <a:off x="1319637" y="406400"/>
            <a:ext cx="9553151" cy="6045200"/>
          </a:xfrm>
        </p:spPr>
        <p:txBody>
          <a:bodyPr lIns="0" tIns="0" rIns="0" bIns="0" anchor="ctr"/>
          <a:lstStyle>
            <a:lvl1pPr marL="0" marR="0" indent="0" algn="l" defTabSz="914400" rtl="0" eaLnBrk="1" fontAlgn="auto" latinLnBrk="0" hangingPunct="1">
              <a:lnSpc>
                <a:spcPct val="100000"/>
              </a:lnSpc>
              <a:spcBef>
                <a:spcPts val="0"/>
              </a:spcBef>
              <a:spcAft>
                <a:spcPts val="0"/>
              </a:spcAft>
              <a:buClrTx/>
              <a:buSzTx/>
              <a:buFontTx/>
              <a:buNone/>
              <a:tabLst/>
              <a:defRPr sz="6700" baseline="0">
                <a:solidFill>
                  <a:schemeClr val="bg1"/>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noProof="0"/>
              <a:t>Chapter title / quote</a:t>
            </a:r>
          </a:p>
        </p:txBody>
      </p:sp>
    </p:spTree>
    <p:extLst>
      <p:ext uri="{BB962C8B-B14F-4D97-AF65-F5344CB8AC3E}">
        <p14:creationId xmlns:p14="http://schemas.microsoft.com/office/powerpoint/2010/main" val="2102471097"/>
      </p:ext>
    </p:extLst>
  </p:cSld>
  <p:clrMapOvr>
    <a:masterClrMapping/>
  </p:clrMapOvr>
  <p:extLst>
    <p:ext uri="{DCECCB84-F9BA-43D5-87BE-67443E8EF086}">
      <p15:sldGuideLst xmlns:p15="http://schemas.microsoft.com/office/powerpoint/2012/main">
        <p15:guide id="1" pos="831">
          <p15:clr>
            <a:srgbClr val="FBAE40"/>
          </p15:clr>
        </p15:guide>
        <p15:guide id="3" pos="6849">
          <p15:clr>
            <a:srgbClr val="FBAE40"/>
          </p15:clr>
        </p15:guide>
      </p15:sldGuideLst>
    </p:ext>
  </p:extLst>
</p:sldLayout>
</file>

<file path=ppt/slideLayouts/slideLayout47.xml><?xml version="1.0" encoding="utf-8"?>
<p:sldLayout xmlns:a="http://schemas.openxmlformats.org/drawingml/2006/main" xmlns:r="http://schemas.openxmlformats.org/officeDocument/2006/relationships" xmlns:p="http://schemas.openxmlformats.org/presentationml/2006/main" matchingName="Chapter Slide Green" preserve="1" userDrawn="1">
  <p:cSld name="Chapter Slide Green">
    <p:spTree>
      <p:nvGrpSpPr>
        <p:cNvPr id="1" name=""/>
        <p:cNvGrpSpPr/>
        <p:nvPr/>
      </p:nvGrpSpPr>
      <p:grpSpPr>
        <a:xfrm>
          <a:off x="0" y="0"/>
          <a:ext cx="0" cy="0"/>
          <a:chOff x="0" y="0"/>
          <a:chExt cx="0" cy="0"/>
        </a:xfrm>
      </p:grpSpPr>
      <p:sp>
        <p:nvSpPr>
          <p:cNvPr id="8" name="Rechteck 7"/>
          <p:cNvSpPr>
            <a:spLocks/>
          </p:cNvSpPr>
          <p:nvPr userDrawn="1"/>
        </p:nvSpPr>
        <p:spPr>
          <a:xfrm>
            <a:off x="406400" y="406400"/>
            <a:ext cx="11379199" cy="6045200"/>
          </a:xfrm>
          <a:prstGeom prst="rect">
            <a:avLst/>
          </a:prstGeom>
          <a:solidFill>
            <a:srgbClr val="00CC66"/>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200" noProof="0">
              <a:latin typeface="AA Zuehlke" pitchFamily="2" charset="0"/>
            </a:endParaRPr>
          </a:p>
        </p:txBody>
      </p:sp>
      <p:sp>
        <p:nvSpPr>
          <p:cNvPr id="5" name="Textplatzhalter 8"/>
          <p:cNvSpPr>
            <a:spLocks noGrp="1"/>
          </p:cNvSpPr>
          <p:nvPr>
            <p:ph type="body" sz="quarter" idx="11" hasCustomPrompt="1"/>
          </p:nvPr>
        </p:nvSpPr>
        <p:spPr>
          <a:xfrm>
            <a:off x="1319637" y="406400"/>
            <a:ext cx="9553151" cy="6045200"/>
          </a:xfrm>
        </p:spPr>
        <p:txBody>
          <a:bodyPr lIns="0" tIns="0" rIns="0" bIns="0" anchor="ctr"/>
          <a:lstStyle>
            <a:lvl1pPr marL="0" marR="0" indent="0" algn="l" defTabSz="914400" rtl="0" eaLnBrk="1" fontAlgn="auto" latinLnBrk="0" hangingPunct="1">
              <a:lnSpc>
                <a:spcPct val="100000"/>
              </a:lnSpc>
              <a:spcBef>
                <a:spcPts val="0"/>
              </a:spcBef>
              <a:spcAft>
                <a:spcPts val="0"/>
              </a:spcAft>
              <a:buClrTx/>
              <a:buSzTx/>
              <a:buFontTx/>
              <a:buNone/>
              <a:tabLst/>
              <a:defRPr sz="6700" baseline="0">
                <a:solidFill>
                  <a:schemeClr val="bg1"/>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noProof="0"/>
              <a:t>Chapter title / quote</a:t>
            </a:r>
          </a:p>
        </p:txBody>
      </p:sp>
    </p:spTree>
    <p:extLst>
      <p:ext uri="{BB962C8B-B14F-4D97-AF65-F5344CB8AC3E}">
        <p14:creationId xmlns:p14="http://schemas.microsoft.com/office/powerpoint/2010/main" val="2077757288"/>
      </p:ext>
    </p:extLst>
  </p:cSld>
  <p:clrMapOvr>
    <a:masterClrMapping/>
  </p:clrMapOvr>
  <p:extLst>
    <p:ext uri="{DCECCB84-F9BA-43D5-87BE-67443E8EF086}">
      <p15:sldGuideLst xmlns:p15="http://schemas.microsoft.com/office/powerpoint/2012/main">
        <p15:guide id="1" pos="831">
          <p15:clr>
            <a:srgbClr val="FBAE40"/>
          </p15:clr>
        </p15:guide>
        <p15:guide id="3" pos="6849">
          <p15:clr>
            <a:srgbClr val="FBAE40"/>
          </p15:clr>
        </p15:guide>
      </p15:sldGuideLst>
    </p:ext>
  </p:extLst>
</p:sldLayout>
</file>

<file path=ppt/slideLayouts/slideLayout48.xml><?xml version="1.0" encoding="utf-8"?>
<p:sldLayout xmlns:a="http://schemas.openxmlformats.org/drawingml/2006/main" xmlns:r="http://schemas.openxmlformats.org/officeDocument/2006/relationships" xmlns:p="http://schemas.openxmlformats.org/presentationml/2006/main" matchingName="Chapter Slide Bright Green" preserve="1" userDrawn="1">
  <p:cSld name="Chapter Slide Bright Green">
    <p:spTree>
      <p:nvGrpSpPr>
        <p:cNvPr id="1" name=""/>
        <p:cNvGrpSpPr/>
        <p:nvPr/>
      </p:nvGrpSpPr>
      <p:grpSpPr>
        <a:xfrm>
          <a:off x="0" y="0"/>
          <a:ext cx="0" cy="0"/>
          <a:chOff x="0" y="0"/>
          <a:chExt cx="0" cy="0"/>
        </a:xfrm>
      </p:grpSpPr>
      <p:sp>
        <p:nvSpPr>
          <p:cNvPr id="8" name="Rechteck 7"/>
          <p:cNvSpPr>
            <a:spLocks/>
          </p:cNvSpPr>
          <p:nvPr userDrawn="1"/>
        </p:nvSpPr>
        <p:spPr>
          <a:xfrm>
            <a:off x="406400" y="406400"/>
            <a:ext cx="11379199" cy="6045200"/>
          </a:xfrm>
          <a:prstGeom prst="rect">
            <a:avLst/>
          </a:prstGeom>
          <a:solidFill>
            <a:srgbClr val="CCFF00"/>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200" noProof="0">
              <a:latin typeface="AA Zuehlke" pitchFamily="2" charset="0"/>
            </a:endParaRPr>
          </a:p>
        </p:txBody>
      </p:sp>
      <p:sp>
        <p:nvSpPr>
          <p:cNvPr id="5" name="Textplatzhalter 8"/>
          <p:cNvSpPr>
            <a:spLocks noGrp="1"/>
          </p:cNvSpPr>
          <p:nvPr>
            <p:ph type="body" sz="quarter" idx="11" hasCustomPrompt="1"/>
          </p:nvPr>
        </p:nvSpPr>
        <p:spPr>
          <a:xfrm>
            <a:off x="1319637" y="406400"/>
            <a:ext cx="9553151" cy="6045200"/>
          </a:xfrm>
        </p:spPr>
        <p:txBody>
          <a:bodyPr lIns="0" tIns="0" rIns="0" bIns="0" anchor="ctr"/>
          <a:lstStyle>
            <a:lvl1pPr marL="0" marR="0" indent="0" algn="l" defTabSz="914400" rtl="0" eaLnBrk="1" fontAlgn="auto" latinLnBrk="0" hangingPunct="1">
              <a:lnSpc>
                <a:spcPct val="100000"/>
              </a:lnSpc>
              <a:spcBef>
                <a:spcPts val="0"/>
              </a:spcBef>
              <a:spcAft>
                <a:spcPts val="0"/>
              </a:spcAft>
              <a:buClrTx/>
              <a:buSzTx/>
              <a:buFontTx/>
              <a:buNone/>
              <a:tabLst/>
              <a:defRPr sz="6700" baseline="0">
                <a:solidFill>
                  <a:schemeClr val="tx1"/>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noProof="0"/>
              <a:t>Chapter title / quote</a:t>
            </a:r>
          </a:p>
        </p:txBody>
      </p:sp>
    </p:spTree>
    <p:extLst>
      <p:ext uri="{BB962C8B-B14F-4D97-AF65-F5344CB8AC3E}">
        <p14:creationId xmlns:p14="http://schemas.microsoft.com/office/powerpoint/2010/main" val="1545772668"/>
      </p:ext>
    </p:extLst>
  </p:cSld>
  <p:clrMapOvr>
    <a:masterClrMapping/>
  </p:clrMapOvr>
  <p:extLst>
    <p:ext uri="{DCECCB84-F9BA-43D5-87BE-67443E8EF086}">
      <p15:sldGuideLst xmlns:p15="http://schemas.microsoft.com/office/powerpoint/2012/main">
        <p15:guide id="1" pos="831">
          <p15:clr>
            <a:srgbClr val="FBAE40"/>
          </p15:clr>
        </p15:guide>
        <p15:guide id="3" pos="6849">
          <p15:clr>
            <a:srgbClr val="FBAE40"/>
          </p15:clr>
        </p15:guide>
      </p15:sldGuideLst>
    </p:ext>
  </p:extLst>
</p:sldLayout>
</file>

<file path=ppt/slideLayouts/slideLayout49.xml><?xml version="1.0" encoding="utf-8"?>
<p:sldLayout xmlns:a="http://schemas.openxmlformats.org/drawingml/2006/main" xmlns:r="http://schemas.openxmlformats.org/officeDocument/2006/relationships" xmlns:p="http://schemas.openxmlformats.org/presentationml/2006/main" matchingName="Customer Quote Slide" preserve="1" userDrawn="1">
  <p:cSld name="Customer Quot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18A6C1-F30F-4F96-9A7E-56AAFA9EE5F6}"/>
              </a:ext>
            </a:extLst>
          </p:cNvPr>
          <p:cNvSpPr>
            <a:spLocks noGrp="1"/>
          </p:cNvSpPr>
          <p:nvPr>
            <p:ph type="title" hasCustomPrompt="1"/>
          </p:nvPr>
        </p:nvSpPr>
        <p:spPr/>
        <p:txBody>
          <a:bodyPr/>
          <a:lstStyle>
            <a:lvl1pPr>
              <a:defRPr>
                <a:solidFill>
                  <a:schemeClr val="tx1"/>
                </a:solidFill>
              </a:defRPr>
            </a:lvl1pPr>
          </a:lstStyle>
          <a:p>
            <a:r>
              <a:rPr lang="en-GB" noProof="0"/>
              <a:t>Add title</a:t>
            </a:r>
          </a:p>
        </p:txBody>
      </p:sp>
      <p:sp>
        <p:nvSpPr>
          <p:cNvPr id="3" name="Content Placeholder 2">
            <a:extLst>
              <a:ext uri="{FF2B5EF4-FFF2-40B4-BE49-F238E27FC236}">
                <a16:creationId xmlns:a16="http://schemas.microsoft.com/office/drawing/2014/main" id="{FF6E61FF-BC11-4E05-AD87-1E37DED13E44}"/>
              </a:ext>
            </a:extLst>
          </p:cNvPr>
          <p:cNvSpPr>
            <a:spLocks noGrp="1"/>
          </p:cNvSpPr>
          <p:nvPr>
            <p:ph idx="1" hasCustomPrompt="1"/>
          </p:nvPr>
        </p:nvSpPr>
        <p:spPr>
          <a:xfrm>
            <a:off x="406400" y="1525266"/>
            <a:ext cx="11379200" cy="1476000"/>
          </a:xfrm>
        </p:spPr>
        <p:txBody>
          <a:bodyPr/>
          <a:lstStyle>
            <a:lvl1pPr marL="0" indent="0">
              <a:buFontTx/>
              <a:buNone/>
              <a:defRPr sz="1800">
                <a:solidFill>
                  <a:schemeClr val="tx1"/>
                </a:solidFill>
              </a:defRPr>
            </a:lvl1pPr>
            <a:lvl2pPr marL="179388" indent="-179388">
              <a:spcBef>
                <a:spcPts val="600"/>
              </a:spcBef>
              <a:defRPr sz="1400">
                <a:solidFill>
                  <a:srgbClr val="4D4D4D"/>
                </a:solidFill>
              </a:defRPr>
            </a:lvl2pPr>
            <a:lvl3pPr marL="358775" indent="-179388">
              <a:defRPr sz="1400">
                <a:solidFill>
                  <a:srgbClr val="4D4D4D"/>
                </a:solidFill>
              </a:defRPr>
            </a:lvl3pPr>
            <a:lvl4pPr marL="536575" indent="-177800">
              <a:defRPr sz="1400">
                <a:solidFill>
                  <a:srgbClr val="4D4D4D"/>
                </a:solidFill>
              </a:defRPr>
            </a:lvl4pPr>
            <a:lvl5pPr marL="715963" indent="-179388">
              <a:defRPr sz="1400">
                <a:solidFill>
                  <a:srgbClr val="4D4D4D"/>
                </a:solidFill>
              </a:defRPr>
            </a:lvl5pPr>
          </a:lstStyle>
          <a:p>
            <a:pPr lvl="0"/>
            <a:r>
              <a:rPr lang="en-GB" noProof="0"/>
              <a:t>Add Customer Quote as image file and adjust to left or right alignment manually</a:t>
            </a:r>
          </a:p>
        </p:txBody>
      </p:sp>
      <p:sp>
        <p:nvSpPr>
          <p:cNvPr id="4" name="Content Placeholder 2">
            <a:extLst>
              <a:ext uri="{FF2B5EF4-FFF2-40B4-BE49-F238E27FC236}">
                <a16:creationId xmlns:a16="http://schemas.microsoft.com/office/drawing/2014/main" id="{F0022DBF-8F9A-41E9-8DC0-CEE6E9EFDD30}"/>
              </a:ext>
            </a:extLst>
          </p:cNvPr>
          <p:cNvSpPr>
            <a:spLocks noGrp="1"/>
          </p:cNvSpPr>
          <p:nvPr>
            <p:ph idx="10" hasCustomPrompt="1"/>
          </p:nvPr>
        </p:nvSpPr>
        <p:spPr>
          <a:xfrm>
            <a:off x="406400" y="4975600"/>
            <a:ext cx="11379200" cy="1476000"/>
          </a:xfrm>
        </p:spPr>
        <p:txBody>
          <a:bodyPr/>
          <a:lstStyle>
            <a:lvl1pPr marL="0" indent="0">
              <a:buFontTx/>
              <a:buNone/>
              <a:defRPr sz="1800">
                <a:solidFill>
                  <a:schemeClr val="tx1"/>
                </a:solidFill>
              </a:defRPr>
            </a:lvl1pPr>
            <a:lvl2pPr marL="179388" indent="-179388">
              <a:spcBef>
                <a:spcPts val="600"/>
              </a:spcBef>
              <a:defRPr sz="1400">
                <a:solidFill>
                  <a:srgbClr val="4D4D4D"/>
                </a:solidFill>
              </a:defRPr>
            </a:lvl2pPr>
            <a:lvl3pPr marL="358775" indent="-179388">
              <a:defRPr sz="1400">
                <a:solidFill>
                  <a:srgbClr val="4D4D4D"/>
                </a:solidFill>
              </a:defRPr>
            </a:lvl3pPr>
            <a:lvl4pPr marL="536575" indent="-177800">
              <a:defRPr sz="1400">
                <a:solidFill>
                  <a:srgbClr val="4D4D4D"/>
                </a:solidFill>
              </a:defRPr>
            </a:lvl4pPr>
            <a:lvl5pPr marL="715963" indent="-179388">
              <a:defRPr sz="1400">
                <a:solidFill>
                  <a:srgbClr val="4D4D4D"/>
                </a:solidFill>
              </a:defRPr>
            </a:lvl5pPr>
          </a:lstStyle>
          <a:p>
            <a:pPr lvl="0"/>
            <a:r>
              <a:rPr lang="en-GB" noProof="0"/>
              <a:t>Add Customer Quote as image file and adjust to left or right alignment manually</a:t>
            </a:r>
          </a:p>
        </p:txBody>
      </p:sp>
      <p:sp>
        <p:nvSpPr>
          <p:cNvPr id="5" name="Content Placeholder 2">
            <a:extLst>
              <a:ext uri="{FF2B5EF4-FFF2-40B4-BE49-F238E27FC236}">
                <a16:creationId xmlns:a16="http://schemas.microsoft.com/office/drawing/2014/main" id="{6AAD0934-E481-4D61-A7F1-9122DB03D28E}"/>
              </a:ext>
            </a:extLst>
          </p:cNvPr>
          <p:cNvSpPr>
            <a:spLocks noGrp="1"/>
          </p:cNvSpPr>
          <p:nvPr>
            <p:ph idx="11" hasCustomPrompt="1"/>
          </p:nvPr>
        </p:nvSpPr>
        <p:spPr>
          <a:xfrm>
            <a:off x="406401" y="3250433"/>
            <a:ext cx="11379200" cy="1476000"/>
          </a:xfrm>
        </p:spPr>
        <p:txBody>
          <a:bodyPr/>
          <a:lstStyle>
            <a:lvl1pPr marL="0" indent="0" algn="l">
              <a:buFontTx/>
              <a:buNone/>
              <a:defRPr sz="1800">
                <a:solidFill>
                  <a:schemeClr val="tx1"/>
                </a:solidFill>
              </a:defRPr>
            </a:lvl1pPr>
            <a:lvl2pPr marL="179388" indent="-179388">
              <a:spcBef>
                <a:spcPts val="600"/>
              </a:spcBef>
              <a:defRPr sz="1400">
                <a:solidFill>
                  <a:srgbClr val="4D4D4D"/>
                </a:solidFill>
              </a:defRPr>
            </a:lvl2pPr>
            <a:lvl3pPr marL="358775" indent="-179388">
              <a:defRPr sz="1400">
                <a:solidFill>
                  <a:srgbClr val="4D4D4D"/>
                </a:solidFill>
              </a:defRPr>
            </a:lvl3pPr>
            <a:lvl4pPr marL="536575" indent="-177800">
              <a:defRPr sz="1400">
                <a:solidFill>
                  <a:srgbClr val="4D4D4D"/>
                </a:solidFill>
              </a:defRPr>
            </a:lvl4pPr>
            <a:lvl5pPr marL="715963" indent="-179388">
              <a:defRPr sz="1400">
                <a:solidFill>
                  <a:srgbClr val="4D4D4D"/>
                </a:solidFill>
              </a:defRPr>
            </a:lvl5pPr>
          </a:lstStyle>
          <a:p>
            <a:pPr lvl="0"/>
            <a:r>
              <a:rPr lang="en-GB" noProof="0"/>
              <a:t>Add Customer Quote as image file and adjust to left or right alignment manually</a:t>
            </a:r>
          </a:p>
        </p:txBody>
      </p:sp>
    </p:spTree>
    <p:extLst>
      <p:ext uri="{BB962C8B-B14F-4D97-AF65-F5344CB8AC3E}">
        <p14:creationId xmlns:p14="http://schemas.microsoft.com/office/powerpoint/2010/main" val="3542194895"/>
      </p:ext>
    </p:extLst>
  </p:cSld>
  <p:clrMapOvr>
    <a:masterClrMapping/>
  </p:clrMapOvr>
  <p:extLst>
    <p:ext uri="{DCECCB84-F9BA-43D5-87BE-67443E8EF086}">
      <p15:sldGuideLst xmlns:p15="http://schemas.microsoft.com/office/powerpoint/2012/main">
        <p15:guide id="1" orient="horz" pos="960">
          <p15:clr>
            <a:srgbClr val="FBAE40"/>
          </p15:clr>
        </p15:guide>
        <p15:guide id="2" orient="horz" pos="1892">
          <p15:clr>
            <a:srgbClr val="FBAE40"/>
          </p15:clr>
        </p15:guide>
        <p15:guide id="3" orient="horz" pos="2048">
          <p15:clr>
            <a:srgbClr val="FBAE40"/>
          </p15:clr>
        </p15:guide>
        <p15:guide id="4" orient="horz" pos="2978">
          <p15:clr>
            <a:srgbClr val="FBAE40"/>
          </p15:clr>
        </p15:guide>
        <p15:guide id="5" orient="horz" pos="3134">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wo Columns" preserve="1" userDrawn="1">
  <p:cSld name="Two Columns">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D16E842-B84C-4C6D-9D7B-094CF243383D}"/>
              </a:ext>
            </a:extLst>
          </p:cNvPr>
          <p:cNvSpPr>
            <a:spLocks noGrp="1"/>
          </p:cNvSpPr>
          <p:nvPr>
            <p:ph type="title" hasCustomPrompt="1"/>
          </p:nvPr>
        </p:nvSpPr>
        <p:spPr/>
        <p:txBody>
          <a:bodyPr/>
          <a:lstStyle>
            <a:lvl1pPr>
              <a:defRPr>
                <a:solidFill>
                  <a:schemeClr val="tx1"/>
                </a:solidFill>
              </a:defRPr>
            </a:lvl1pPr>
          </a:lstStyle>
          <a:p>
            <a:r>
              <a:rPr lang="en-GB" noProof="0"/>
              <a:t>Add title</a:t>
            </a:r>
          </a:p>
        </p:txBody>
      </p:sp>
      <p:sp>
        <p:nvSpPr>
          <p:cNvPr id="7" name="Text Placeholder 7">
            <a:extLst>
              <a:ext uri="{FF2B5EF4-FFF2-40B4-BE49-F238E27FC236}">
                <a16:creationId xmlns:a16="http://schemas.microsoft.com/office/drawing/2014/main" id="{5CB02F80-7696-40BA-8697-A1F158F18513}"/>
              </a:ext>
            </a:extLst>
          </p:cNvPr>
          <p:cNvSpPr>
            <a:spLocks noGrp="1"/>
          </p:cNvSpPr>
          <p:nvPr>
            <p:ph type="body" sz="quarter" idx="13" hasCustomPrompt="1"/>
          </p:nvPr>
        </p:nvSpPr>
        <p:spPr>
          <a:xfrm>
            <a:off x="406399" y="1126800"/>
            <a:ext cx="11379201" cy="361959"/>
          </a:xfrm>
        </p:spPr>
        <p:txBody>
          <a:bodyPr wrap="none">
            <a:noAutofit/>
          </a:bodyPr>
          <a:lstStyle>
            <a:lvl1pPr>
              <a:spcBef>
                <a:spcPts val="0"/>
              </a:spcBef>
              <a:buFontTx/>
              <a:buNone/>
              <a:defRPr sz="2400">
                <a:solidFill>
                  <a:schemeClr val="tx1"/>
                </a:solidFill>
              </a:defRPr>
            </a:lvl1pPr>
            <a:lvl2pPr marL="0" indent="0">
              <a:spcBef>
                <a:spcPts val="0"/>
              </a:spcBef>
              <a:buFontTx/>
              <a:buNone/>
              <a:defRPr sz="2200"/>
            </a:lvl2pPr>
            <a:lvl3pPr marL="265113" indent="0">
              <a:spcBef>
                <a:spcPts val="0"/>
              </a:spcBef>
              <a:buFontTx/>
              <a:buNone/>
              <a:defRPr sz="2200"/>
            </a:lvl3pPr>
            <a:lvl4pPr marL="538162" indent="0">
              <a:spcBef>
                <a:spcPts val="0"/>
              </a:spcBef>
              <a:buFontTx/>
              <a:buNone/>
              <a:defRPr sz="2200"/>
            </a:lvl4pPr>
            <a:lvl5pPr marL="803275" indent="0">
              <a:spcBef>
                <a:spcPts val="0"/>
              </a:spcBef>
              <a:buFontTx/>
              <a:buNone/>
              <a:defRPr sz="2200"/>
            </a:lvl5pPr>
          </a:lstStyle>
          <a:p>
            <a:pPr lvl="0"/>
            <a:r>
              <a:rPr lang="en-GB" noProof="0"/>
              <a:t>Add subtitle</a:t>
            </a:r>
          </a:p>
        </p:txBody>
      </p:sp>
      <p:sp>
        <p:nvSpPr>
          <p:cNvPr id="3" name="Content Placeholder 2">
            <a:extLst>
              <a:ext uri="{FF2B5EF4-FFF2-40B4-BE49-F238E27FC236}">
                <a16:creationId xmlns:a16="http://schemas.microsoft.com/office/drawing/2014/main" id="{3A3B22FC-D939-4439-8668-AAD473519CBE}"/>
              </a:ext>
            </a:extLst>
          </p:cNvPr>
          <p:cNvSpPr>
            <a:spLocks noGrp="1"/>
          </p:cNvSpPr>
          <p:nvPr>
            <p:ph sz="quarter" idx="17"/>
          </p:nvPr>
        </p:nvSpPr>
        <p:spPr>
          <a:xfrm>
            <a:off x="406399" y="1789354"/>
            <a:ext cx="5639271" cy="4662246"/>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
        <p:nvSpPr>
          <p:cNvPr id="9" name="Content Placeholder 8">
            <a:extLst>
              <a:ext uri="{FF2B5EF4-FFF2-40B4-BE49-F238E27FC236}">
                <a16:creationId xmlns:a16="http://schemas.microsoft.com/office/drawing/2014/main" id="{C4CCF029-1F53-4080-B74A-5057E1D3CF56}"/>
              </a:ext>
            </a:extLst>
          </p:cNvPr>
          <p:cNvSpPr>
            <a:spLocks noGrp="1"/>
          </p:cNvSpPr>
          <p:nvPr>
            <p:ph sz="quarter" idx="18"/>
          </p:nvPr>
        </p:nvSpPr>
        <p:spPr>
          <a:xfrm>
            <a:off x="6146328" y="1789355"/>
            <a:ext cx="5639271" cy="4662246"/>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Tree>
    <p:extLst>
      <p:ext uri="{BB962C8B-B14F-4D97-AF65-F5344CB8AC3E}">
        <p14:creationId xmlns:p14="http://schemas.microsoft.com/office/powerpoint/2010/main" val="487155059"/>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matchingName="Team Slide small" preserve="1" userDrawn="1">
  <p:cSld name="Team Slide small">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D16E842-B84C-4C6D-9D7B-094CF243383D}"/>
              </a:ext>
            </a:extLst>
          </p:cNvPr>
          <p:cNvSpPr>
            <a:spLocks noGrp="1"/>
          </p:cNvSpPr>
          <p:nvPr>
            <p:ph type="title" hasCustomPrompt="1"/>
          </p:nvPr>
        </p:nvSpPr>
        <p:spPr>
          <a:xfrm>
            <a:off x="406400" y="406400"/>
            <a:ext cx="7794000" cy="670063"/>
          </a:xfrm>
        </p:spPr>
        <p:txBody>
          <a:bodyPr/>
          <a:lstStyle>
            <a:lvl1pPr>
              <a:defRPr>
                <a:solidFill>
                  <a:schemeClr val="tx1"/>
                </a:solidFill>
              </a:defRPr>
            </a:lvl1pPr>
          </a:lstStyle>
          <a:p>
            <a:r>
              <a:rPr lang="en-GB" noProof="0"/>
              <a:t>Add title</a:t>
            </a:r>
          </a:p>
        </p:txBody>
      </p:sp>
      <p:sp>
        <p:nvSpPr>
          <p:cNvPr id="7" name="Text Placeholder 7">
            <a:extLst>
              <a:ext uri="{FF2B5EF4-FFF2-40B4-BE49-F238E27FC236}">
                <a16:creationId xmlns:a16="http://schemas.microsoft.com/office/drawing/2014/main" id="{5CB02F80-7696-40BA-8697-A1F158F18513}"/>
              </a:ext>
            </a:extLst>
          </p:cNvPr>
          <p:cNvSpPr>
            <a:spLocks noGrp="1"/>
          </p:cNvSpPr>
          <p:nvPr>
            <p:ph type="body" sz="quarter" idx="13" hasCustomPrompt="1"/>
          </p:nvPr>
        </p:nvSpPr>
        <p:spPr>
          <a:xfrm>
            <a:off x="406400" y="1126800"/>
            <a:ext cx="7794000" cy="361959"/>
          </a:xfrm>
        </p:spPr>
        <p:txBody>
          <a:bodyPr wrap="none">
            <a:noAutofit/>
          </a:bodyPr>
          <a:lstStyle>
            <a:lvl1pPr>
              <a:spcBef>
                <a:spcPts val="0"/>
              </a:spcBef>
              <a:buFontTx/>
              <a:buNone/>
              <a:defRPr sz="2400">
                <a:solidFill>
                  <a:schemeClr val="tx1"/>
                </a:solidFill>
              </a:defRPr>
            </a:lvl1pPr>
            <a:lvl2pPr marL="0" indent="0">
              <a:spcBef>
                <a:spcPts val="0"/>
              </a:spcBef>
              <a:buFontTx/>
              <a:buNone/>
              <a:defRPr sz="2200"/>
            </a:lvl2pPr>
            <a:lvl3pPr marL="265113" indent="0">
              <a:spcBef>
                <a:spcPts val="0"/>
              </a:spcBef>
              <a:buFontTx/>
              <a:buNone/>
              <a:defRPr sz="2200"/>
            </a:lvl3pPr>
            <a:lvl4pPr marL="538162" indent="0">
              <a:spcBef>
                <a:spcPts val="0"/>
              </a:spcBef>
              <a:buFontTx/>
              <a:buNone/>
              <a:defRPr sz="2200"/>
            </a:lvl4pPr>
            <a:lvl5pPr marL="803275" indent="0">
              <a:spcBef>
                <a:spcPts val="0"/>
              </a:spcBef>
              <a:buFontTx/>
              <a:buNone/>
              <a:defRPr sz="2200"/>
            </a:lvl5pPr>
          </a:lstStyle>
          <a:p>
            <a:pPr lvl="0"/>
            <a:r>
              <a:rPr lang="en-GB" noProof="0"/>
              <a:t>Add subtitle</a:t>
            </a:r>
          </a:p>
        </p:txBody>
      </p:sp>
      <p:sp>
        <p:nvSpPr>
          <p:cNvPr id="5" name="Picture Placeholder 4">
            <a:extLst>
              <a:ext uri="{FF2B5EF4-FFF2-40B4-BE49-F238E27FC236}">
                <a16:creationId xmlns:a16="http://schemas.microsoft.com/office/drawing/2014/main" id="{6A65BA94-9D2B-4241-939C-EF7F8606D083}"/>
              </a:ext>
            </a:extLst>
          </p:cNvPr>
          <p:cNvSpPr>
            <a:spLocks noGrp="1"/>
          </p:cNvSpPr>
          <p:nvPr>
            <p:ph type="pic" sz="quarter" idx="14" hasCustomPrompt="1"/>
          </p:nvPr>
        </p:nvSpPr>
        <p:spPr>
          <a:xfrm>
            <a:off x="406399" y="1791734"/>
            <a:ext cx="1980000" cy="1980000"/>
          </a:xfrm>
        </p:spPr>
        <p:txBody>
          <a:bodyPr tIns="792000" anchor="ctr" anchorCtr="0"/>
          <a:lstStyle>
            <a:lvl1pPr marL="0" indent="0" algn="ctr">
              <a:buFontTx/>
              <a:buNone/>
              <a:defRPr sz="1200">
                <a:solidFill>
                  <a:schemeClr val="tx1"/>
                </a:solidFill>
              </a:defRPr>
            </a:lvl1pPr>
          </a:lstStyle>
          <a:p>
            <a:r>
              <a:rPr lang="en-GB" sz="1200" kern="1200" noProof="0">
                <a:solidFill>
                  <a:schemeClr val="tx1"/>
                </a:solidFill>
                <a:effectLst/>
                <a:latin typeface="AA Zuehlke" pitchFamily="2" charset="0"/>
                <a:ea typeface="+mn-ea"/>
                <a:cs typeface="+mn-cs"/>
              </a:rPr>
              <a:t>Drag image to placeholder </a:t>
            </a:r>
            <a:br>
              <a:rPr lang="en-GB" sz="1200" kern="1200" noProof="0">
                <a:solidFill>
                  <a:schemeClr val="tx1"/>
                </a:solidFill>
                <a:effectLst/>
                <a:latin typeface="AA Zuehlke" pitchFamily="2" charset="0"/>
                <a:ea typeface="+mn-ea"/>
                <a:cs typeface="+mn-cs"/>
              </a:rPr>
            </a:br>
            <a:r>
              <a:rPr lang="en-GB" sz="1200" kern="1200" noProof="0">
                <a:solidFill>
                  <a:schemeClr val="tx1"/>
                </a:solidFill>
                <a:effectLst/>
                <a:latin typeface="AA Zuehlke" pitchFamily="2" charset="0"/>
                <a:ea typeface="+mn-ea"/>
                <a:cs typeface="+mn-cs"/>
              </a:rPr>
              <a:t>or add by clicking on icon</a:t>
            </a:r>
            <a:endParaRPr lang="en-GB" noProof="0"/>
          </a:p>
        </p:txBody>
      </p:sp>
      <p:sp>
        <p:nvSpPr>
          <p:cNvPr id="13" name="Picture Placeholder 4">
            <a:extLst>
              <a:ext uri="{FF2B5EF4-FFF2-40B4-BE49-F238E27FC236}">
                <a16:creationId xmlns:a16="http://schemas.microsoft.com/office/drawing/2014/main" id="{A0300808-DBDE-4DFA-8509-9F0277D0E42F}"/>
              </a:ext>
            </a:extLst>
          </p:cNvPr>
          <p:cNvSpPr>
            <a:spLocks noGrp="1"/>
          </p:cNvSpPr>
          <p:nvPr>
            <p:ph type="pic" sz="quarter" idx="15" hasCustomPrompt="1"/>
          </p:nvPr>
        </p:nvSpPr>
        <p:spPr>
          <a:xfrm>
            <a:off x="2756282" y="1791734"/>
            <a:ext cx="1980000" cy="1980000"/>
          </a:xfrm>
        </p:spPr>
        <p:txBody>
          <a:bodyPr tIns="792000" anchor="ctr" anchorCtr="0"/>
          <a:lstStyle>
            <a:lvl1pPr marL="0" indent="0" algn="ctr">
              <a:buFontTx/>
              <a:buNone/>
              <a:defRPr sz="1200">
                <a:solidFill>
                  <a:schemeClr val="tx1"/>
                </a:solidFill>
              </a:defRPr>
            </a:lvl1pPr>
          </a:lstStyle>
          <a:p>
            <a:r>
              <a:rPr lang="en-GB" sz="1200" kern="1200" noProof="0">
                <a:solidFill>
                  <a:schemeClr val="tx1"/>
                </a:solidFill>
                <a:effectLst/>
                <a:latin typeface="AA Zuehlke" pitchFamily="2" charset="0"/>
                <a:ea typeface="+mn-ea"/>
                <a:cs typeface="+mn-cs"/>
              </a:rPr>
              <a:t>Drag image to placeholder </a:t>
            </a:r>
            <a:br>
              <a:rPr lang="en-GB" sz="1200" kern="1200" noProof="0">
                <a:solidFill>
                  <a:schemeClr val="tx1"/>
                </a:solidFill>
                <a:effectLst/>
                <a:latin typeface="AA Zuehlke" pitchFamily="2" charset="0"/>
                <a:ea typeface="+mn-ea"/>
                <a:cs typeface="+mn-cs"/>
              </a:rPr>
            </a:br>
            <a:r>
              <a:rPr lang="en-GB" sz="1200" kern="1200" noProof="0">
                <a:solidFill>
                  <a:schemeClr val="tx1"/>
                </a:solidFill>
                <a:effectLst/>
                <a:latin typeface="AA Zuehlke" pitchFamily="2" charset="0"/>
                <a:ea typeface="+mn-ea"/>
                <a:cs typeface="+mn-cs"/>
              </a:rPr>
              <a:t>or add by clicking on icon</a:t>
            </a:r>
            <a:endParaRPr lang="en-GB" noProof="0"/>
          </a:p>
        </p:txBody>
      </p:sp>
      <p:sp>
        <p:nvSpPr>
          <p:cNvPr id="14" name="Picture Placeholder 4">
            <a:extLst>
              <a:ext uri="{FF2B5EF4-FFF2-40B4-BE49-F238E27FC236}">
                <a16:creationId xmlns:a16="http://schemas.microsoft.com/office/drawing/2014/main" id="{F2AE850C-1E84-4FC5-924F-B64A4896FF97}"/>
              </a:ext>
            </a:extLst>
          </p:cNvPr>
          <p:cNvSpPr>
            <a:spLocks noGrp="1"/>
          </p:cNvSpPr>
          <p:nvPr>
            <p:ph type="pic" sz="quarter" idx="16" hasCustomPrompt="1"/>
          </p:nvPr>
        </p:nvSpPr>
        <p:spPr>
          <a:xfrm>
            <a:off x="5106165" y="1791734"/>
            <a:ext cx="1980000" cy="1980000"/>
          </a:xfrm>
        </p:spPr>
        <p:txBody>
          <a:bodyPr tIns="792000" anchor="ctr" anchorCtr="0"/>
          <a:lstStyle>
            <a:lvl1pPr marL="0" indent="0" algn="ctr">
              <a:buFontTx/>
              <a:buNone/>
              <a:defRPr sz="1200">
                <a:solidFill>
                  <a:schemeClr val="tx1"/>
                </a:solidFill>
              </a:defRPr>
            </a:lvl1pPr>
          </a:lstStyle>
          <a:p>
            <a:r>
              <a:rPr lang="en-GB" sz="1200" kern="1200" noProof="0">
                <a:solidFill>
                  <a:schemeClr val="tx1"/>
                </a:solidFill>
                <a:effectLst/>
                <a:latin typeface="AA Zuehlke" pitchFamily="2" charset="0"/>
                <a:ea typeface="+mn-ea"/>
                <a:cs typeface="+mn-cs"/>
              </a:rPr>
              <a:t>Drag image to placeholder </a:t>
            </a:r>
            <a:br>
              <a:rPr lang="en-GB" sz="1200" kern="1200" noProof="0">
                <a:solidFill>
                  <a:schemeClr val="tx1"/>
                </a:solidFill>
                <a:effectLst/>
                <a:latin typeface="AA Zuehlke" pitchFamily="2" charset="0"/>
                <a:ea typeface="+mn-ea"/>
                <a:cs typeface="+mn-cs"/>
              </a:rPr>
            </a:br>
            <a:r>
              <a:rPr lang="en-GB" sz="1200" kern="1200" noProof="0">
                <a:solidFill>
                  <a:schemeClr val="tx1"/>
                </a:solidFill>
                <a:effectLst/>
                <a:latin typeface="AA Zuehlke" pitchFamily="2" charset="0"/>
                <a:ea typeface="+mn-ea"/>
                <a:cs typeface="+mn-cs"/>
              </a:rPr>
              <a:t>or add by clicking on icon</a:t>
            </a:r>
            <a:endParaRPr lang="en-GB" noProof="0"/>
          </a:p>
        </p:txBody>
      </p:sp>
      <p:sp>
        <p:nvSpPr>
          <p:cNvPr id="15" name="Picture Placeholder 4">
            <a:extLst>
              <a:ext uri="{FF2B5EF4-FFF2-40B4-BE49-F238E27FC236}">
                <a16:creationId xmlns:a16="http://schemas.microsoft.com/office/drawing/2014/main" id="{81992707-D939-4706-B786-C9CF93F3AEAA}"/>
              </a:ext>
            </a:extLst>
          </p:cNvPr>
          <p:cNvSpPr>
            <a:spLocks noGrp="1"/>
          </p:cNvSpPr>
          <p:nvPr>
            <p:ph type="pic" sz="quarter" idx="17" hasCustomPrompt="1"/>
          </p:nvPr>
        </p:nvSpPr>
        <p:spPr>
          <a:xfrm>
            <a:off x="7456048" y="1791734"/>
            <a:ext cx="1980000" cy="1980000"/>
          </a:xfrm>
        </p:spPr>
        <p:txBody>
          <a:bodyPr tIns="792000" anchor="ctr" anchorCtr="0"/>
          <a:lstStyle>
            <a:lvl1pPr marL="0" indent="0" algn="ctr">
              <a:buFontTx/>
              <a:buNone/>
              <a:defRPr sz="1200">
                <a:solidFill>
                  <a:schemeClr val="tx1"/>
                </a:solidFill>
              </a:defRPr>
            </a:lvl1pPr>
          </a:lstStyle>
          <a:p>
            <a:r>
              <a:rPr lang="en-GB" sz="1200" kern="1200" noProof="0">
                <a:solidFill>
                  <a:schemeClr val="tx1"/>
                </a:solidFill>
                <a:effectLst/>
                <a:latin typeface="AA Zuehlke" pitchFamily="2" charset="0"/>
                <a:ea typeface="+mn-ea"/>
                <a:cs typeface="+mn-cs"/>
              </a:rPr>
              <a:t>Drag image to placeholder </a:t>
            </a:r>
            <a:br>
              <a:rPr lang="en-GB" sz="1200" kern="1200" noProof="0">
                <a:solidFill>
                  <a:schemeClr val="tx1"/>
                </a:solidFill>
                <a:effectLst/>
                <a:latin typeface="AA Zuehlke" pitchFamily="2" charset="0"/>
                <a:ea typeface="+mn-ea"/>
                <a:cs typeface="+mn-cs"/>
              </a:rPr>
            </a:br>
            <a:r>
              <a:rPr lang="en-GB" sz="1200" kern="1200" noProof="0">
                <a:solidFill>
                  <a:schemeClr val="tx1"/>
                </a:solidFill>
                <a:effectLst/>
                <a:latin typeface="AA Zuehlke" pitchFamily="2" charset="0"/>
                <a:ea typeface="+mn-ea"/>
                <a:cs typeface="+mn-cs"/>
              </a:rPr>
              <a:t>or add by clicking on icon</a:t>
            </a:r>
            <a:endParaRPr lang="en-GB" noProof="0"/>
          </a:p>
        </p:txBody>
      </p:sp>
      <p:sp>
        <p:nvSpPr>
          <p:cNvPr id="16" name="Picture Placeholder 4">
            <a:extLst>
              <a:ext uri="{FF2B5EF4-FFF2-40B4-BE49-F238E27FC236}">
                <a16:creationId xmlns:a16="http://schemas.microsoft.com/office/drawing/2014/main" id="{B7596F18-3EC6-486C-8671-ED97B31F1757}"/>
              </a:ext>
            </a:extLst>
          </p:cNvPr>
          <p:cNvSpPr>
            <a:spLocks noGrp="1"/>
          </p:cNvSpPr>
          <p:nvPr>
            <p:ph type="pic" sz="quarter" idx="18" hasCustomPrompt="1"/>
          </p:nvPr>
        </p:nvSpPr>
        <p:spPr>
          <a:xfrm>
            <a:off x="9805930" y="1791734"/>
            <a:ext cx="1980000" cy="1980000"/>
          </a:xfrm>
        </p:spPr>
        <p:txBody>
          <a:bodyPr tIns="792000" anchor="ctr" anchorCtr="0"/>
          <a:lstStyle>
            <a:lvl1pPr marL="0" indent="0" algn="ctr">
              <a:buFontTx/>
              <a:buNone/>
              <a:defRPr sz="1200">
                <a:solidFill>
                  <a:schemeClr val="tx1"/>
                </a:solidFill>
              </a:defRPr>
            </a:lvl1pPr>
          </a:lstStyle>
          <a:p>
            <a:r>
              <a:rPr lang="en-GB" sz="1200" kern="1200" noProof="0">
                <a:solidFill>
                  <a:schemeClr val="tx1"/>
                </a:solidFill>
                <a:effectLst/>
                <a:latin typeface="AA Zuehlke" pitchFamily="2" charset="0"/>
                <a:ea typeface="+mn-ea"/>
                <a:cs typeface="+mn-cs"/>
              </a:rPr>
              <a:t>Drag image to placeholder </a:t>
            </a:r>
            <a:br>
              <a:rPr lang="en-GB" sz="1200" kern="1200" noProof="0">
                <a:solidFill>
                  <a:schemeClr val="tx1"/>
                </a:solidFill>
                <a:effectLst/>
                <a:latin typeface="AA Zuehlke" pitchFamily="2" charset="0"/>
                <a:ea typeface="+mn-ea"/>
                <a:cs typeface="+mn-cs"/>
              </a:rPr>
            </a:br>
            <a:r>
              <a:rPr lang="en-GB" sz="1200" kern="1200" noProof="0">
                <a:solidFill>
                  <a:schemeClr val="tx1"/>
                </a:solidFill>
                <a:effectLst/>
                <a:latin typeface="AA Zuehlke" pitchFamily="2" charset="0"/>
                <a:ea typeface="+mn-ea"/>
                <a:cs typeface="+mn-cs"/>
              </a:rPr>
              <a:t>or add by clicking on icon</a:t>
            </a:r>
            <a:endParaRPr lang="en-GB" noProof="0"/>
          </a:p>
        </p:txBody>
      </p:sp>
      <p:sp>
        <p:nvSpPr>
          <p:cNvPr id="18" name="Text Placeholder 17">
            <a:extLst>
              <a:ext uri="{FF2B5EF4-FFF2-40B4-BE49-F238E27FC236}">
                <a16:creationId xmlns:a16="http://schemas.microsoft.com/office/drawing/2014/main" id="{590F8FCC-AAEB-4D57-92EA-A9D3AD0602FA}"/>
              </a:ext>
            </a:extLst>
          </p:cNvPr>
          <p:cNvSpPr>
            <a:spLocks noGrp="1"/>
          </p:cNvSpPr>
          <p:nvPr>
            <p:ph type="body" sz="quarter" idx="19" hasCustomPrompt="1"/>
          </p:nvPr>
        </p:nvSpPr>
        <p:spPr>
          <a:xfrm>
            <a:off x="406400" y="4022704"/>
            <a:ext cx="1980000" cy="492443"/>
          </a:xfrm>
        </p:spPr>
        <p:txBody>
          <a:bodyPr>
            <a:noAutofit/>
          </a:bodyPr>
          <a:lstStyle>
            <a:lvl1pPr marL="0" indent="0">
              <a:lnSpc>
                <a:spcPct val="100000"/>
              </a:lnSpc>
              <a:spcBef>
                <a:spcPts val="0"/>
              </a:spcBef>
              <a:buFontTx/>
              <a:buNone/>
              <a:defRPr sz="1600">
                <a:solidFill>
                  <a:schemeClr val="tx1"/>
                </a:solidFill>
                <a:latin typeface="AA Zuehlke Medium" panose="02000603060000020004" pitchFamily="2" charset="0"/>
              </a:defRPr>
            </a:lvl1pPr>
            <a:lvl2pPr>
              <a:lnSpc>
                <a:spcPct val="100000"/>
              </a:lnSpc>
              <a:spcBef>
                <a:spcPts val="0"/>
              </a:spcBef>
              <a:defRPr sz="1600">
                <a:latin typeface="AA Zuehlke Medium" panose="02000603060000020004" pitchFamily="2" charset="0"/>
              </a:defRPr>
            </a:lvl2pPr>
            <a:lvl3pPr>
              <a:lnSpc>
                <a:spcPct val="100000"/>
              </a:lnSpc>
              <a:spcBef>
                <a:spcPts val="0"/>
              </a:spcBef>
              <a:defRPr sz="1600">
                <a:latin typeface="AA Zuehlke Medium" panose="02000603060000020004" pitchFamily="2" charset="0"/>
              </a:defRPr>
            </a:lvl3pPr>
            <a:lvl4pPr>
              <a:lnSpc>
                <a:spcPct val="100000"/>
              </a:lnSpc>
              <a:spcBef>
                <a:spcPts val="0"/>
              </a:spcBef>
              <a:defRPr sz="1600">
                <a:latin typeface="AA Zuehlke Medium" panose="02000603060000020004" pitchFamily="2" charset="0"/>
              </a:defRPr>
            </a:lvl4pPr>
            <a:lvl5pPr>
              <a:lnSpc>
                <a:spcPct val="100000"/>
              </a:lnSpc>
              <a:spcBef>
                <a:spcPts val="0"/>
              </a:spcBef>
              <a:defRPr sz="1600">
                <a:latin typeface="AA Zuehlke Medium" panose="02000603060000020004" pitchFamily="2" charset="0"/>
              </a:defRPr>
            </a:lvl5pPr>
          </a:lstStyle>
          <a:p>
            <a:pPr lvl="0"/>
            <a:r>
              <a:rPr lang="en-GB" noProof="0"/>
              <a:t>First Name</a:t>
            </a:r>
            <a:br>
              <a:rPr lang="en-GB" noProof="0"/>
            </a:br>
            <a:r>
              <a:rPr lang="en-GB" noProof="0"/>
              <a:t>Last Name</a:t>
            </a:r>
          </a:p>
        </p:txBody>
      </p:sp>
      <p:sp>
        <p:nvSpPr>
          <p:cNvPr id="19" name="Text Placeholder 17">
            <a:extLst>
              <a:ext uri="{FF2B5EF4-FFF2-40B4-BE49-F238E27FC236}">
                <a16:creationId xmlns:a16="http://schemas.microsoft.com/office/drawing/2014/main" id="{F30B571E-7B38-4D98-B85A-77E09DA0B2F6}"/>
              </a:ext>
            </a:extLst>
          </p:cNvPr>
          <p:cNvSpPr>
            <a:spLocks noGrp="1"/>
          </p:cNvSpPr>
          <p:nvPr>
            <p:ph type="body" sz="quarter" idx="20" hasCustomPrompt="1"/>
          </p:nvPr>
        </p:nvSpPr>
        <p:spPr>
          <a:xfrm>
            <a:off x="406400" y="4511599"/>
            <a:ext cx="1980000" cy="1069939"/>
          </a:xfrm>
        </p:spPr>
        <p:txBody>
          <a:bodyPr>
            <a:noAutofit/>
          </a:bodyPr>
          <a:lstStyle>
            <a:lvl1pPr marL="0" indent="0">
              <a:lnSpc>
                <a:spcPct val="100000"/>
              </a:lnSpc>
              <a:spcBef>
                <a:spcPts val="0"/>
              </a:spcBef>
              <a:buFontTx/>
              <a:buNone/>
              <a:defRPr sz="1400">
                <a:solidFill>
                  <a:schemeClr val="tx1"/>
                </a:solidFill>
                <a:latin typeface="+mn-lt"/>
              </a:defRPr>
            </a:lvl1pPr>
            <a:lvl2pPr>
              <a:lnSpc>
                <a:spcPct val="100000"/>
              </a:lnSpc>
              <a:spcBef>
                <a:spcPts val="0"/>
              </a:spcBef>
              <a:defRPr sz="1600">
                <a:latin typeface="AA Zuehlke Medium" panose="02000603060000020004" pitchFamily="2" charset="0"/>
              </a:defRPr>
            </a:lvl2pPr>
            <a:lvl3pPr>
              <a:lnSpc>
                <a:spcPct val="100000"/>
              </a:lnSpc>
              <a:spcBef>
                <a:spcPts val="0"/>
              </a:spcBef>
              <a:defRPr sz="1600">
                <a:latin typeface="AA Zuehlke Medium" panose="02000603060000020004" pitchFamily="2" charset="0"/>
              </a:defRPr>
            </a:lvl3pPr>
            <a:lvl4pPr>
              <a:lnSpc>
                <a:spcPct val="100000"/>
              </a:lnSpc>
              <a:spcBef>
                <a:spcPts val="0"/>
              </a:spcBef>
              <a:defRPr sz="1600">
                <a:latin typeface="AA Zuehlke Medium" panose="02000603060000020004" pitchFamily="2" charset="0"/>
              </a:defRPr>
            </a:lvl4pPr>
            <a:lvl5pPr>
              <a:lnSpc>
                <a:spcPct val="100000"/>
              </a:lnSpc>
              <a:spcBef>
                <a:spcPts val="0"/>
              </a:spcBef>
              <a:defRPr sz="1600">
                <a:latin typeface="AA Zuehlke Medium" panose="02000603060000020004" pitchFamily="2" charset="0"/>
              </a:defRPr>
            </a:lvl5pPr>
          </a:lstStyle>
          <a:p>
            <a:pPr lvl="0"/>
            <a:r>
              <a:rPr lang="en-GB" noProof="0"/>
              <a:t>Function</a:t>
            </a:r>
          </a:p>
        </p:txBody>
      </p:sp>
      <p:sp>
        <p:nvSpPr>
          <p:cNvPr id="20" name="Text Placeholder 17">
            <a:extLst>
              <a:ext uri="{FF2B5EF4-FFF2-40B4-BE49-F238E27FC236}">
                <a16:creationId xmlns:a16="http://schemas.microsoft.com/office/drawing/2014/main" id="{35CC0936-D4E9-4B96-9B7C-4BA77F46C1C5}"/>
              </a:ext>
            </a:extLst>
          </p:cNvPr>
          <p:cNvSpPr>
            <a:spLocks noGrp="1"/>
          </p:cNvSpPr>
          <p:nvPr>
            <p:ph type="body" sz="quarter" idx="21" hasCustomPrompt="1"/>
          </p:nvPr>
        </p:nvSpPr>
        <p:spPr>
          <a:xfrm>
            <a:off x="2756282" y="4022704"/>
            <a:ext cx="1980000" cy="492443"/>
          </a:xfrm>
        </p:spPr>
        <p:txBody>
          <a:bodyPr>
            <a:noAutofit/>
          </a:bodyPr>
          <a:lstStyle>
            <a:lvl1pPr marL="0" indent="0">
              <a:lnSpc>
                <a:spcPct val="100000"/>
              </a:lnSpc>
              <a:spcBef>
                <a:spcPts val="0"/>
              </a:spcBef>
              <a:buFontTx/>
              <a:buNone/>
              <a:defRPr sz="1600">
                <a:solidFill>
                  <a:schemeClr val="tx1"/>
                </a:solidFill>
                <a:latin typeface="AA Zuehlke Medium" panose="02000603060000020004" pitchFamily="2" charset="0"/>
              </a:defRPr>
            </a:lvl1pPr>
            <a:lvl2pPr>
              <a:lnSpc>
                <a:spcPct val="100000"/>
              </a:lnSpc>
              <a:spcBef>
                <a:spcPts val="0"/>
              </a:spcBef>
              <a:defRPr sz="1600">
                <a:latin typeface="AA Zuehlke Medium" panose="02000603060000020004" pitchFamily="2" charset="0"/>
              </a:defRPr>
            </a:lvl2pPr>
            <a:lvl3pPr>
              <a:lnSpc>
                <a:spcPct val="100000"/>
              </a:lnSpc>
              <a:spcBef>
                <a:spcPts val="0"/>
              </a:spcBef>
              <a:defRPr sz="1600">
                <a:latin typeface="AA Zuehlke Medium" panose="02000603060000020004" pitchFamily="2" charset="0"/>
              </a:defRPr>
            </a:lvl3pPr>
            <a:lvl4pPr>
              <a:lnSpc>
                <a:spcPct val="100000"/>
              </a:lnSpc>
              <a:spcBef>
                <a:spcPts val="0"/>
              </a:spcBef>
              <a:defRPr sz="1600">
                <a:latin typeface="AA Zuehlke Medium" panose="02000603060000020004" pitchFamily="2" charset="0"/>
              </a:defRPr>
            </a:lvl4pPr>
            <a:lvl5pPr>
              <a:lnSpc>
                <a:spcPct val="100000"/>
              </a:lnSpc>
              <a:spcBef>
                <a:spcPts val="0"/>
              </a:spcBef>
              <a:defRPr sz="1600">
                <a:latin typeface="AA Zuehlke Medium" panose="02000603060000020004" pitchFamily="2" charset="0"/>
              </a:defRPr>
            </a:lvl5pPr>
          </a:lstStyle>
          <a:p>
            <a:pPr lvl="0"/>
            <a:r>
              <a:rPr lang="en-GB" noProof="0"/>
              <a:t>First Name</a:t>
            </a:r>
            <a:br>
              <a:rPr lang="en-GB" noProof="0"/>
            </a:br>
            <a:r>
              <a:rPr lang="en-GB" noProof="0"/>
              <a:t>Last Name</a:t>
            </a:r>
          </a:p>
        </p:txBody>
      </p:sp>
      <p:sp>
        <p:nvSpPr>
          <p:cNvPr id="21" name="Text Placeholder 17">
            <a:extLst>
              <a:ext uri="{FF2B5EF4-FFF2-40B4-BE49-F238E27FC236}">
                <a16:creationId xmlns:a16="http://schemas.microsoft.com/office/drawing/2014/main" id="{138F48BD-C347-4187-8EB9-2CA6B7ACB94F}"/>
              </a:ext>
            </a:extLst>
          </p:cNvPr>
          <p:cNvSpPr>
            <a:spLocks noGrp="1"/>
          </p:cNvSpPr>
          <p:nvPr>
            <p:ph type="body" sz="quarter" idx="22" hasCustomPrompt="1"/>
          </p:nvPr>
        </p:nvSpPr>
        <p:spPr>
          <a:xfrm>
            <a:off x="2756282" y="4511599"/>
            <a:ext cx="1980000" cy="1069939"/>
          </a:xfrm>
        </p:spPr>
        <p:txBody>
          <a:bodyPr>
            <a:noAutofit/>
          </a:bodyPr>
          <a:lstStyle>
            <a:lvl1pPr marL="0" indent="0">
              <a:lnSpc>
                <a:spcPct val="100000"/>
              </a:lnSpc>
              <a:spcBef>
                <a:spcPts val="0"/>
              </a:spcBef>
              <a:buFontTx/>
              <a:buNone/>
              <a:defRPr sz="1400">
                <a:solidFill>
                  <a:schemeClr val="tx1"/>
                </a:solidFill>
                <a:latin typeface="+mn-lt"/>
              </a:defRPr>
            </a:lvl1pPr>
            <a:lvl2pPr>
              <a:lnSpc>
                <a:spcPct val="100000"/>
              </a:lnSpc>
              <a:spcBef>
                <a:spcPts val="0"/>
              </a:spcBef>
              <a:defRPr sz="1600">
                <a:latin typeface="AA Zuehlke Medium" panose="02000603060000020004" pitchFamily="2" charset="0"/>
              </a:defRPr>
            </a:lvl2pPr>
            <a:lvl3pPr>
              <a:lnSpc>
                <a:spcPct val="100000"/>
              </a:lnSpc>
              <a:spcBef>
                <a:spcPts val="0"/>
              </a:spcBef>
              <a:defRPr sz="1600">
                <a:latin typeface="AA Zuehlke Medium" panose="02000603060000020004" pitchFamily="2" charset="0"/>
              </a:defRPr>
            </a:lvl3pPr>
            <a:lvl4pPr>
              <a:lnSpc>
                <a:spcPct val="100000"/>
              </a:lnSpc>
              <a:spcBef>
                <a:spcPts val="0"/>
              </a:spcBef>
              <a:defRPr sz="1600">
                <a:latin typeface="AA Zuehlke Medium" panose="02000603060000020004" pitchFamily="2" charset="0"/>
              </a:defRPr>
            </a:lvl4pPr>
            <a:lvl5pPr>
              <a:lnSpc>
                <a:spcPct val="100000"/>
              </a:lnSpc>
              <a:spcBef>
                <a:spcPts val="0"/>
              </a:spcBef>
              <a:defRPr sz="1600">
                <a:latin typeface="AA Zuehlke Medium" panose="02000603060000020004" pitchFamily="2" charset="0"/>
              </a:defRPr>
            </a:lvl5pPr>
          </a:lstStyle>
          <a:p>
            <a:pPr lvl="0"/>
            <a:r>
              <a:rPr lang="en-GB" noProof="0"/>
              <a:t>Function</a:t>
            </a:r>
          </a:p>
        </p:txBody>
      </p:sp>
      <p:sp>
        <p:nvSpPr>
          <p:cNvPr id="22" name="Text Placeholder 17">
            <a:extLst>
              <a:ext uri="{FF2B5EF4-FFF2-40B4-BE49-F238E27FC236}">
                <a16:creationId xmlns:a16="http://schemas.microsoft.com/office/drawing/2014/main" id="{F3BA275B-70B9-49D7-A229-10FB42FC403E}"/>
              </a:ext>
            </a:extLst>
          </p:cNvPr>
          <p:cNvSpPr>
            <a:spLocks noGrp="1"/>
          </p:cNvSpPr>
          <p:nvPr>
            <p:ph type="body" sz="quarter" idx="23" hasCustomPrompt="1"/>
          </p:nvPr>
        </p:nvSpPr>
        <p:spPr>
          <a:xfrm>
            <a:off x="5106000" y="4022704"/>
            <a:ext cx="1980000" cy="492443"/>
          </a:xfrm>
        </p:spPr>
        <p:txBody>
          <a:bodyPr>
            <a:noAutofit/>
          </a:bodyPr>
          <a:lstStyle>
            <a:lvl1pPr marL="0" indent="0">
              <a:lnSpc>
                <a:spcPct val="100000"/>
              </a:lnSpc>
              <a:spcBef>
                <a:spcPts val="0"/>
              </a:spcBef>
              <a:buFontTx/>
              <a:buNone/>
              <a:defRPr sz="1600">
                <a:solidFill>
                  <a:schemeClr val="tx1"/>
                </a:solidFill>
                <a:latin typeface="AA Zuehlke Medium" panose="02000603060000020004" pitchFamily="2" charset="0"/>
              </a:defRPr>
            </a:lvl1pPr>
            <a:lvl2pPr>
              <a:lnSpc>
                <a:spcPct val="100000"/>
              </a:lnSpc>
              <a:spcBef>
                <a:spcPts val="0"/>
              </a:spcBef>
              <a:defRPr sz="1600">
                <a:latin typeface="AA Zuehlke Medium" panose="02000603060000020004" pitchFamily="2" charset="0"/>
              </a:defRPr>
            </a:lvl2pPr>
            <a:lvl3pPr>
              <a:lnSpc>
                <a:spcPct val="100000"/>
              </a:lnSpc>
              <a:spcBef>
                <a:spcPts val="0"/>
              </a:spcBef>
              <a:defRPr sz="1600">
                <a:latin typeface="AA Zuehlke Medium" panose="02000603060000020004" pitchFamily="2" charset="0"/>
              </a:defRPr>
            </a:lvl3pPr>
            <a:lvl4pPr>
              <a:lnSpc>
                <a:spcPct val="100000"/>
              </a:lnSpc>
              <a:spcBef>
                <a:spcPts val="0"/>
              </a:spcBef>
              <a:defRPr sz="1600">
                <a:latin typeface="AA Zuehlke Medium" panose="02000603060000020004" pitchFamily="2" charset="0"/>
              </a:defRPr>
            </a:lvl4pPr>
            <a:lvl5pPr>
              <a:lnSpc>
                <a:spcPct val="100000"/>
              </a:lnSpc>
              <a:spcBef>
                <a:spcPts val="0"/>
              </a:spcBef>
              <a:defRPr sz="1600">
                <a:latin typeface="AA Zuehlke Medium" panose="02000603060000020004" pitchFamily="2" charset="0"/>
              </a:defRPr>
            </a:lvl5pPr>
          </a:lstStyle>
          <a:p>
            <a:pPr lvl="0"/>
            <a:r>
              <a:rPr lang="en-GB" noProof="0"/>
              <a:t>First Name</a:t>
            </a:r>
            <a:br>
              <a:rPr lang="en-GB" noProof="0"/>
            </a:br>
            <a:r>
              <a:rPr lang="en-GB" noProof="0"/>
              <a:t>Last Name</a:t>
            </a:r>
          </a:p>
        </p:txBody>
      </p:sp>
      <p:sp>
        <p:nvSpPr>
          <p:cNvPr id="23" name="Text Placeholder 17">
            <a:extLst>
              <a:ext uri="{FF2B5EF4-FFF2-40B4-BE49-F238E27FC236}">
                <a16:creationId xmlns:a16="http://schemas.microsoft.com/office/drawing/2014/main" id="{84AB8825-B71E-40E1-B6C2-76677600E791}"/>
              </a:ext>
            </a:extLst>
          </p:cNvPr>
          <p:cNvSpPr>
            <a:spLocks noGrp="1"/>
          </p:cNvSpPr>
          <p:nvPr>
            <p:ph type="body" sz="quarter" idx="24" hasCustomPrompt="1"/>
          </p:nvPr>
        </p:nvSpPr>
        <p:spPr>
          <a:xfrm>
            <a:off x="5106000" y="4511599"/>
            <a:ext cx="1980000" cy="1069939"/>
          </a:xfrm>
        </p:spPr>
        <p:txBody>
          <a:bodyPr>
            <a:noAutofit/>
          </a:bodyPr>
          <a:lstStyle>
            <a:lvl1pPr marL="0" indent="0">
              <a:lnSpc>
                <a:spcPct val="100000"/>
              </a:lnSpc>
              <a:spcBef>
                <a:spcPts val="0"/>
              </a:spcBef>
              <a:buFontTx/>
              <a:buNone/>
              <a:defRPr sz="1400">
                <a:solidFill>
                  <a:schemeClr val="tx1"/>
                </a:solidFill>
                <a:latin typeface="+mn-lt"/>
              </a:defRPr>
            </a:lvl1pPr>
            <a:lvl2pPr>
              <a:lnSpc>
                <a:spcPct val="100000"/>
              </a:lnSpc>
              <a:spcBef>
                <a:spcPts val="0"/>
              </a:spcBef>
              <a:defRPr sz="1600">
                <a:latin typeface="AA Zuehlke Medium" panose="02000603060000020004" pitchFamily="2" charset="0"/>
              </a:defRPr>
            </a:lvl2pPr>
            <a:lvl3pPr>
              <a:lnSpc>
                <a:spcPct val="100000"/>
              </a:lnSpc>
              <a:spcBef>
                <a:spcPts val="0"/>
              </a:spcBef>
              <a:defRPr sz="1600">
                <a:latin typeface="AA Zuehlke Medium" panose="02000603060000020004" pitchFamily="2" charset="0"/>
              </a:defRPr>
            </a:lvl3pPr>
            <a:lvl4pPr>
              <a:lnSpc>
                <a:spcPct val="100000"/>
              </a:lnSpc>
              <a:spcBef>
                <a:spcPts val="0"/>
              </a:spcBef>
              <a:defRPr sz="1600">
                <a:latin typeface="AA Zuehlke Medium" panose="02000603060000020004" pitchFamily="2" charset="0"/>
              </a:defRPr>
            </a:lvl4pPr>
            <a:lvl5pPr>
              <a:lnSpc>
                <a:spcPct val="100000"/>
              </a:lnSpc>
              <a:spcBef>
                <a:spcPts val="0"/>
              </a:spcBef>
              <a:defRPr sz="1600">
                <a:latin typeface="AA Zuehlke Medium" panose="02000603060000020004" pitchFamily="2" charset="0"/>
              </a:defRPr>
            </a:lvl5pPr>
          </a:lstStyle>
          <a:p>
            <a:pPr lvl="0"/>
            <a:r>
              <a:rPr lang="en-GB" noProof="0"/>
              <a:t>Function</a:t>
            </a:r>
          </a:p>
        </p:txBody>
      </p:sp>
      <p:sp>
        <p:nvSpPr>
          <p:cNvPr id="24" name="Text Placeholder 17">
            <a:extLst>
              <a:ext uri="{FF2B5EF4-FFF2-40B4-BE49-F238E27FC236}">
                <a16:creationId xmlns:a16="http://schemas.microsoft.com/office/drawing/2014/main" id="{FAF531CB-6478-4640-BE14-D4CA2F6B432D}"/>
              </a:ext>
            </a:extLst>
          </p:cNvPr>
          <p:cNvSpPr>
            <a:spLocks noGrp="1"/>
          </p:cNvSpPr>
          <p:nvPr>
            <p:ph type="body" sz="quarter" idx="25" hasCustomPrompt="1"/>
          </p:nvPr>
        </p:nvSpPr>
        <p:spPr>
          <a:xfrm>
            <a:off x="7455718" y="4022704"/>
            <a:ext cx="1980000" cy="492443"/>
          </a:xfrm>
        </p:spPr>
        <p:txBody>
          <a:bodyPr>
            <a:noAutofit/>
          </a:bodyPr>
          <a:lstStyle>
            <a:lvl1pPr marL="0" indent="0">
              <a:lnSpc>
                <a:spcPct val="100000"/>
              </a:lnSpc>
              <a:spcBef>
                <a:spcPts val="0"/>
              </a:spcBef>
              <a:buFontTx/>
              <a:buNone/>
              <a:defRPr sz="1600">
                <a:solidFill>
                  <a:schemeClr val="tx1"/>
                </a:solidFill>
                <a:latin typeface="AA Zuehlke Medium" panose="02000603060000020004" pitchFamily="2" charset="0"/>
              </a:defRPr>
            </a:lvl1pPr>
            <a:lvl2pPr>
              <a:lnSpc>
                <a:spcPct val="100000"/>
              </a:lnSpc>
              <a:spcBef>
                <a:spcPts val="0"/>
              </a:spcBef>
              <a:defRPr sz="1600">
                <a:latin typeface="AA Zuehlke Medium" panose="02000603060000020004" pitchFamily="2" charset="0"/>
              </a:defRPr>
            </a:lvl2pPr>
            <a:lvl3pPr>
              <a:lnSpc>
                <a:spcPct val="100000"/>
              </a:lnSpc>
              <a:spcBef>
                <a:spcPts val="0"/>
              </a:spcBef>
              <a:defRPr sz="1600">
                <a:latin typeface="AA Zuehlke Medium" panose="02000603060000020004" pitchFamily="2" charset="0"/>
              </a:defRPr>
            </a:lvl3pPr>
            <a:lvl4pPr>
              <a:lnSpc>
                <a:spcPct val="100000"/>
              </a:lnSpc>
              <a:spcBef>
                <a:spcPts val="0"/>
              </a:spcBef>
              <a:defRPr sz="1600">
                <a:latin typeface="AA Zuehlke Medium" panose="02000603060000020004" pitchFamily="2" charset="0"/>
              </a:defRPr>
            </a:lvl4pPr>
            <a:lvl5pPr>
              <a:lnSpc>
                <a:spcPct val="100000"/>
              </a:lnSpc>
              <a:spcBef>
                <a:spcPts val="0"/>
              </a:spcBef>
              <a:defRPr sz="1600">
                <a:latin typeface="AA Zuehlke Medium" panose="02000603060000020004" pitchFamily="2" charset="0"/>
              </a:defRPr>
            </a:lvl5pPr>
          </a:lstStyle>
          <a:p>
            <a:pPr lvl="0"/>
            <a:r>
              <a:rPr lang="en-GB" noProof="0"/>
              <a:t>First Name</a:t>
            </a:r>
            <a:br>
              <a:rPr lang="en-GB" noProof="0"/>
            </a:br>
            <a:r>
              <a:rPr lang="en-GB" noProof="0"/>
              <a:t>Last Name</a:t>
            </a:r>
          </a:p>
        </p:txBody>
      </p:sp>
      <p:sp>
        <p:nvSpPr>
          <p:cNvPr id="25" name="Text Placeholder 17">
            <a:extLst>
              <a:ext uri="{FF2B5EF4-FFF2-40B4-BE49-F238E27FC236}">
                <a16:creationId xmlns:a16="http://schemas.microsoft.com/office/drawing/2014/main" id="{0789C2C2-673C-4369-9D7F-DFC9FE0CD402}"/>
              </a:ext>
            </a:extLst>
          </p:cNvPr>
          <p:cNvSpPr>
            <a:spLocks noGrp="1"/>
          </p:cNvSpPr>
          <p:nvPr>
            <p:ph type="body" sz="quarter" idx="26" hasCustomPrompt="1"/>
          </p:nvPr>
        </p:nvSpPr>
        <p:spPr>
          <a:xfrm>
            <a:off x="7455718" y="4511599"/>
            <a:ext cx="1980000" cy="1069939"/>
          </a:xfrm>
        </p:spPr>
        <p:txBody>
          <a:bodyPr>
            <a:noAutofit/>
          </a:bodyPr>
          <a:lstStyle>
            <a:lvl1pPr marL="0" indent="0">
              <a:lnSpc>
                <a:spcPct val="100000"/>
              </a:lnSpc>
              <a:spcBef>
                <a:spcPts val="0"/>
              </a:spcBef>
              <a:buFontTx/>
              <a:buNone/>
              <a:defRPr sz="1400">
                <a:solidFill>
                  <a:schemeClr val="tx1"/>
                </a:solidFill>
                <a:latin typeface="+mn-lt"/>
              </a:defRPr>
            </a:lvl1pPr>
            <a:lvl2pPr>
              <a:lnSpc>
                <a:spcPct val="100000"/>
              </a:lnSpc>
              <a:spcBef>
                <a:spcPts val="0"/>
              </a:spcBef>
              <a:defRPr sz="1600">
                <a:latin typeface="AA Zuehlke Medium" panose="02000603060000020004" pitchFamily="2" charset="0"/>
              </a:defRPr>
            </a:lvl2pPr>
            <a:lvl3pPr>
              <a:lnSpc>
                <a:spcPct val="100000"/>
              </a:lnSpc>
              <a:spcBef>
                <a:spcPts val="0"/>
              </a:spcBef>
              <a:defRPr sz="1600">
                <a:latin typeface="AA Zuehlke Medium" panose="02000603060000020004" pitchFamily="2" charset="0"/>
              </a:defRPr>
            </a:lvl3pPr>
            <a:lvl4pPr>
              <a:lnSpc>
                <a:spcPct val="100000"/>
              </a:lnSpc>
              <a:spcBef>
                <a:spcPts val="0"/>
              </a:spcBef>
              <a:defRPr sz="1600">
                <a:latin typeface="AA Zuehlke Medium" panose="02000603060000020004" pitchFamily="2" charset="0"/>
              </a:defRPr>
            </a:lvl4pPr>
            <a:lvl5pPr>
              <a:lnSpc>
                <a:spcPct val="100000"/>
              </a:lnSpc>
              <a:spcBef>
                <a:spcPts val="0"/>
              </a:spcBef>
              <a:defRPr sz="1600">
                <a:latin typeface="AA Zuehlke Medium" panose="02000603060000020004" pitchFamily="2" charset="0"/>
              </a:defRPr>
            </a:lvl5pPr>
          </a:lstStyle>
          <a:p>
            <a:pPr lvl="0"/>
            <a:r>
              <a:rPr lang="en-GB" noProof="0"/>
              <a:t>Function</a:t>
            </a:r>
          </a:p>
        </p:txBody>
      </p:sp>
      <p:sp>
        <p:nvSpPr>
          <p:cNvPr id="26" name="Text Placeholder 17">
            <a:extLst>
              <a:ext uri="{FF2B5EF4-FFF2-40B4-BE49-F238E27FC236}">
                <a16:creationId xmlns:a16="http://schemas.microsoft.com/office/drawing/2014/main" id="{4D466899-6565-41E5-85B8-447A1A06C1CC}"/>
              </a:ext>
            </a:extLst>
          </p:cNvPr>
          <p:cNvSpPr>
            <a:spLocks noGrp="1"/>
          </p:cNvSpPr>
          <p:nvPr>
            <p:ph type="body" sz="quarter" idx="27" hasCustomPrompt="1"/>
          </p:nvPr>
        </p:nvSpPr>
        <p:spPr>
          <a:xfrm>
            <a:off x="9805600" y="4022704"/>
            <a:ext cx="1980000" cy="492443"/>
          </a:xfrm>
        </p:spPr>
        <p:txBody>
          <a:bodyPr>
            <a:noAutofit/>
          </a:bodyPr>
          <a:lstStyle>
            <a:lvl1pPr marL="0" indent="0">
              <a:lnSpc>
                <a:spcPct val="100000"/>
              </a:lnSpc>
              <a:spcBef>
                <a:spcPts val="0"/>
              </a:spcBef>
              <a:buFontTx/>
              <a:buNone/>
              <a:defRPr sz="1600">
                <a:solidFill>
                  <a:schemeClr val="tx1"/>
                </a:solidFill>
                <a:latin typeface="AA Zuehlke Medium" panose="02000603060000020004" pitchFamily="2" charset="0"/>
              </a:defRPr>
            </a:lvl1pPr>
            <a:lvl2pPr>
              <a:lnSpc>
                <a:spcPct val="100000"/>
              </a:lnSpc>
              <a:spcBef>
                <a:spcPts val="0"/>
              </a:spcBef>
              <a:defRPr sz="1600">
                <a:latin typeface="AA Zuehlke Medium" panose="02000603060000020004" pitchFamily="2" charset="0"/>
              </a:defRPr>
            </a:lvl2pPr>
            <a:lvl3pPr>
              <a:lnSpc>
                <a:spcPct val="100000"/>
              </a:lnSpc>
              <a:spcBef>
                <a:spcPts val="0"/>
              </a:spcBef>
              <a:defRPr sz="1600">
                <a:latin typeface="AA Zuehlke Medium" panose="02000603060000020004" pitchFamily="2" charset="0"/>
              </a:defRPr>
            </a:lvl3pPr>
            <a:lvl4pPr>
              <a:lnSpc>
                <a:spcPct val="100000"/>
              </a:lnSpc>
              <a:spcBef>
                <a:spcPts val="0"/>
              </a:spcBef>
              <a:defRPr sz="1600">
                <a:latin typeface="AA Zuehlke Medium" panose="02000603060000020004" pitchFamily="2" charset="0"/>
              </a:defRPr>
            </a:lvl4pPr>
            <a:lvl5pPr>
              <a:lnSpc>
                <a:spcPct val="100000"/>
              </a:lnSpc>
              <a:spcBef>
                <a:spcPts val="0"/>
              </a:spcBef>
              <a:defRPr sz="1600">
                <a:latin typeface="AA Zuehlke Medium" panose="02000603060000020004" pitchFamily="2" charset="0"/>
              </a:defRPr>
            </a:lvl5pPr>
          </a:lstStyle>
          <a:p>
            <a:pPr lvl="0"/>
            <a:r>
              <a:rPr lang="en-GB" noProof="0"/>
              <a:t>First Name</a:t>
            </a:r>
            <a:br>
              <a:rPr lang="en-GB" noProof="0"/>
            </a:br>
            <a:r>
              <a:rPr lang="en-GB" noProof="0"/>
              <a:t>Last Name</a:t>
            </a:r>
          </a:p>
        </p:txBody>
      </p:sp>
      <p:sp>
        <p:nvSpPr>
          <p:cNvPr id="27" name="Text Placeholder 17">
            <a:extLst>
              <a:ext uri="{FF2B5EF4-FFF2-40B4-BE49-F238E27FC236}">
                <a16:creationId xmlns:a16="http://schemas.microsoft.com/office/drawing/2014/main" id="{32A4D7E5-37B4-421D-BE13-FE47F6A9A8F3}"/>
              </a:ext>
            </a:extLst>
          </p:cNvPr>
          <p:cNvSpPr>
            <a:spLocks noGrp="1"/>
          </p:cNvSpPr>
          <p:nvPr>
            <p:ph type="body" sz="quarter" idx="28" hasCustomPrompt="1"/>
          </p:nvPr>
        </p:nvSpPr>
        <p:spPr>
          <a:xfrm>
            <a:off x="9805600" y="4511599"/>
            <a:ext cx="1980000" cy="1069939"/>
          </a:xfrm>
        </p:spPr>
        <p:txBody>
          <a:bodyPr>
            <a:noAutofit/>
          </a:bodyPr>
          <a:lstStyle>
            <a:lvl1pPr marL="0" indent="0">
              <a:lnSpc>
                <a:spcPct val="100000"/>
              </a:lnSpc>
              <a:spcBef>
                <a:spcPts val="0"/>
              </a:spcBef>
              <a:buFontTx/>
              <a:buNone/>
              <a:defRPr sz="1400">
                <a:solidFill>
                  <a:schemeClr val="tx1"/>
                </a:solidFill>
                <a:latin typeface="+mn-lt"/>
              </a:defRPr>
            </a:lvl1pPr>
            <a:lvl2pPr>
              <a:lnSpc>
                <a:spcPct val="100000"/>
              </a:lnSpc>
              <a:spcBef>
                <a:spcPts val="0"/>
              </a:spcBef>
              <a:defRPr sz="1600">
                <a:latin typeface="AA Zuehlke Medium" panose="02000603060000020004" pitchFamily="2" charset="0"/>
              </a:defRPr>
            </a:lvl2pPr>
            <a:lvl3pPr>
              <a:lnSpc>
                <a:spcPct val="100000"/>
              </a:lnSpc>
              <a:spcBef>
                <a:spcPts val="0"/>
              </a:spcBef>
              <a:defRPr sz="1600">
                <a:latin typeface="AA Zuehlke Medium" panose="02000603060000020004" pitchFamily="2" charset="0"/>
              </a:defRPr>
            </a:lvl3pPr>
            <a:lvl4pPr>
              <a:lnSpc>
                <a:spcPct val="100000"/>
              </a:lnSpc>
              <a:spcBef>
                <a:spcPts val="0"/>
              </a:spcBef>
              <a:defRPr sz="1600">
                <a:latin typeface="AA Zuehlke Medium" panose="02000603060000020004" pitchFamily="2" charset="0"/>
              </a:defRPr>
            </a:lvl4pPr>
            <a:lvl5pPr>
              <a:lnSpc>
                <a:spcPct val="100000"/>
              </a:lnSpc>
              <a:spcBef>
                <a:spcPts val="0"/>
              </a:spcBef>
              <a:defRPr sz="1600">
                <a:latin typeface="AA Zuehlke Medium" panose="02000603060000020004" pitchFamily="2" charset="0"/>
              </a:defRPr>
            </a:lvl5pPr>
          </a:lstStyle>
          <a:p>
            <a:pPr lvl="0"/>
            <a:r>
              <a:rPr lang="en-GB" noProof="0"/>
              <a:t>Function</a:t>
            </a:r>
          </a:p>
        </p:txBody>
      </p:sp>
      <p:pic>
        <p:nvPicPr>
          <p:cNvPr id="28" name="Logo">
            <a:extLst>
              <a:ext uri="{FF2B5EF4-FFF2-40B4-BE49-F238E27FC236}">
                <a16:creationId xmlns:a16="http://schemas.microsoft.com/office/drawing/2014/main" id="{D61B8700-E7CD-4B2E-9C80-9A63F24E8419}"/>
              </a:ext>
            </a:extLst>
          </p:cNvPr>
          <p:cNvPicPr>
            <a:picLocks/>
          </p:cNvPicPr>
          <p:nvPr userDrawn="1">
            <p:custDataLst>
              <p:tags r:id="rId1"/>
            </p:custDataLst>
          </p:nvPr>
        </p:nvPicPr>
        <p:blipFill>
          <a:blip r:embed="rId3">
            <a:extLst>
              <a:ext uri="{28A0092B-C50C-407E-A947-70E740481C1C}">
                <a14:useLocalDpi xmlns:a14="http://schemas.microsoft.com/office/drawing/2010/main" val="0"/>
              </a:ext>
            </a:extLst>
          </a:blip>
          <a:stretch>
            <a:fillRect/>
          </a:stretch>
        </p:blipFill>
        <p:spPr>
          <a:xfrm>
            <a:off x="9254531" y="406400"/>
            <a:ext cx="1018800" cy="1018800"/>
          </a:xfrm>
          <a:prstGeom prst="rect">
            <a:avLst/>
          </a:prstGeom>
        </p:spPr>
      </p:pic>
    </p:spTree>
    <p:extLst>
      <p:ext uri="{BB962C8B-B14F-4D97-AF65-F5344CB8AC3E}">
        <p14:creationId xmlns:p14="http://schemas.microsoft.com/office/powerpoint/2010/main" val="412307629"/>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matchingName="Team Slide extended" preserve="1" userDrawn="1">
  <p:cSld name="Team Slide extended">
    <p:spTree>
      <p:nvGrpSpPr>
        <p:cNvPr id="1" name=""/>
        <p:cNvGrpSpPr/>
        <p:nvPr/>
      </p:nvGrpSpPr>
      <p:grpSpPr>
        <a:xfrm>
          <a:off x="0" y="0"/>
          <a:ext cx="0" cy="0"/>
          <a:chOff x="0" y="0"/>
          <a:chExt cx="0" cy="0"/>
        </a:xfrm>
      </p:grpSpPr>
      <p:sp>
        <p:nvSpPr>
          <p:cNvPr id="28" name="Rechteck 7">
            <a:extLst>
              <a:ext uri="{FF2B5EF4-FFF2-40B4-BE49-F238E27FC236}">
                <a16:creationId xmlns:a16="http://schemas.microsoft.com/office/drawing/2014/main" id="{6C40968E-3C40-44C2-8306-20A3CC6E7419}"/>
              </a:ext>
            </a:extLst>
          </p:cNvPr>
          <p:cNvSpPr>
            <a:spLocks/>
          </p:cNvSpPr>
          <p:nvPr userDrawn="1"/>
        </p:nvSpPr>
        <p:spPr>
          <a:xfrm>
            <a:off x="2386399" y="2068343"/>
            <a:ext cx="9399200" cy="1980000"/>
          </a:xfrm>
          <a:prstGeom prst="rect">
            <a:avLst/>
          </a:prstGeom>
          <a:solidFill>
            <a:srgbClr val="F2F2F2"/>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buFontTx/>
              <a:buNone/>
            </a:pPr>
            <a:endParaRPr lang="en-GB" sz="2200" noProof="0">
              <a:solidFill>
                <a:schemeClr val="tx1"/>
              </a:solidFill>
              <a:latin typeface="AA Zuehlke" pitchFamily="2" charset="0"/>
            </a:endParaRPr>
          </a:p>
        </p:txBody>
      </p:sp>
      <p:sp>
        <p:nvSpPr>
          <p:cNvPr id="4" name="Title 3">
            <a:extLst>
              <a:ext uri="{FF2B5EF4-FFF2-40B4-BE49-F238E27FC236}">
                <a16:creationId xmlns:a16="http://schemas.microsoft.com/office/drawing/2014/main" id="{BD16E842-B84C-4C6D-9D7B-094CF243383D}"/>
              </a:ext>
            </a:extLst>
          </p:cNvPr>
          <p:cNvSpPr>
            <a:spLocks noGrp="1"/>
          </p:cNvSpPr>
          <p:nvPr>
            <p:ph type="title" hasCustomPrompt="1"/>
          </p:nvPr>
        </p:nvSpPr>
        <p:spPr>
          <a:xfrm>
            <a:off x="406400" y="406400"/>
            <a:ext cx="7794000" cy="670063"/>
          </a:xfrm>
        </p:spPr>
        <p:txBody>
          <a:bodyPr/>
          <a:lstStyle>
            <a:lvl1pPr>
              <a:defRPr>
                <a:solidFill>
                  <a:schemeClr val="tx1"/>
                </a:solidFill>
              </a:defRPr>
            </a:lvl1pPr>
          </a:lstStyle>
          <a:p>
            <a:r>
              <a:rPr lang="en-GB" noProof="0"/>
              <a:t>Add title</a:t>
            </a:r>
          </a:p>
        </p:txBody>
      </p:sp>
      <p:sp>
        <p:nvSpPr>
          <p:cNvPr id="7" name="Text Placeholder 7">
            <a:extLst>
              <a:ext uri="{FF2B5EF4-FFF2-40B4-BE49-F238E27FC236}">
                <a16:creationId xmlns:a16="http://schemas.microsoft.com/office/drawing/2014/main" id="{5CB02F80-7696-40BA-8697-A1F158F18513}"/>
              </a:ext>
            </a:extLst>
          </p:cNvPr>
          <p:cNvSpPr>
            <a:spLocks noGrp="1"/>
          </p:cNvSpPr>
          <p:nvPr>
            <p:ph type="body" sz="quarter" idx="13" hasCustomPrompt="1"/>
          </p:nvPr>
        </p:nvSpPr>
        <p:spPr>
          <a:xfrm>
            <a:off x="406400" y="1126800"/>
            <a:ext cx="7794000" cy="361959"/>
          </a:xfrm>
        </p:spPr>
        <p:txBody>
          <a:bodyPr wrap="none">
            <a:noAutofit/>
          </a:bodyPr>
          <a:lstStyle>
            <a:lvl1pPr>
              <a:spcBef>
                <a:spcPts val="0"/>
              </a:spcBef>
              <a:buFontTx/>
              <a:buNone/>
              <a:defRPr sz="2400">
                <a:solidFill>
                  <a:schemeClr val="tx1"/>
                </a:solidFill>
              </a:defRPr>
            </a:lvl1pPr>
            <a:lvl2pPr marL="0" indent="0">
              <a:spcBef>
                <a:spcPts val="0"/>
              </a:spcBef>
              <a:buFontTx/>
              <a:buNone/>
              <a:defRPr sz="2200"/>
            </a:lvl2pPr>
            <a:lvl3pPr marL="265113" indent="0">
              <a:spcBef>
                <a:spcPts val="0"/>
              </a:spcBef>
              <a:buFontTx/>
              <a:buNone/>
              <a:defRPr sz="2200"/>
            </a:lvl3pPr>
            <a:lvl4pPr marL="538162" indent="0">
              <a:spcBef>
                <a:spcPts val="0"/>
              </a:spcBef>
              <a:buFontTx/>
              <a:buNone/>
              <a:defRPr sz="2200"/>
            </a:lvl4pPr>
            <a:lvl5pPr marL="803275" indent="0">
              <a:spcBef>
                <a:spcPts val="0"/>
              </a:spcBef>
              <a:buFontTx/>
              <a:buNone/>
              <a:defRPr sz="2200"/>
            </a:lvl5pPr>
          </a:lstStyle>
          <a:p>
            <a:pPr lvl="0"/>
            <a:r>
              <a:rPr lang="en-GB" noProof="0"/>
              <a:t>Add subtitle</a:t>
            </a:r>
          </a:p>
        </p:txBody>
      </p:sp>
      <p:sp>
        <p:nvSpPr>
          <p:cNvPr id="5" name="Picture Placeholder 4">
            <a:extLst>
              <a:ext uri="{FF2B5EF4-FFF2-40B4-BE49-F238E27FC236}">
                <a16:creationId xmlns:a16="http://schemas.microsoft.com/office/drawing/2014/main" id="{6A65BA94-9D2B-4241-939C-EF7F8606D083}"/>
              </a:ext>
            </a:extLst>
          </p:cNvPr>
          <p:cNvSpPr>
            <a:spLocks noGrp="1"/>
          </p:cNvSpPr>
          <p:nvPr>
            <p:ph type="pic" sz="quarter" idx="14" hasCustomPrompt="1"/>
          </p:nvPr>
        </p:nvSpPr>
        <p:spPr>
          <a:xfrm>
            <a:off x="406399" y="2068343"/>
            <a:ext cx="1980000" cy="1980000"/>
          </a:xfrm>
        </p:spPr>
        <p:txBody>
          <a:bodyPr tIns="792000" anchor="ctr" anchorCtr="0"/>
          <a:lstStyle>
            <a:lvl1pPr marL="0" indent="0" algn="ctr">
              <a:buFontTx/>
              <a:buNone/>
              <a:defRPr sz="1200">
                <a:solidFill>
                  <a:schemeClr val="tx1"/>
                </a:solidFill>
              </a:defRPr>
            </a:lvl1pPr>
          </a:lstStyle>
          <a:p>
            <a:r>
              <a:rPr lang="en-GB" sz="1200" kern="1200" noProof="0">
                <a:solidFill>
                  <a:schemeClr val="tx1"/>
                </a:solidFill>
                <a:effectLst/>
                <a:latin typeface="AA Zuehlke" pitchFamily="2" charset="0"/>
                <a:ea typeface="+mn-ea"/>
                <a:cs typeface="+mn-cs"/>
              </a:rPr>
              <a:t>Drag image to placeholder </a:t>
            </a:r>
            <a:br>
              <a:rPr lang="en-GB" sz="1200" kern="1200" noProof="0">
                <a:solidFill>
                  <a:schemeClr val="tx1"/>
                </a:solidFill>
                <a:effectLst/>
                <a:latin typeface="AA Zuehlke" pitchFamily="2" charset="0"/>
                <a:ea typeface="+mn-ea"/>
                <a:cs typeface="+mn-cs"/>
              </a:rPr>
            </a:br>
            <a:r>
              <a:rPr lang="en-GB" sz="1200" kern="1200" noProof="0">
                <a:solidFill>
                  <a:schemeClr val="tx1"/>
                </a:solidFill>
                <a:effectLst/>
                <a:latin typeface="AA Zuehlke" pitchFamily="2" charset="0"/>
                <a:ea typeface="+mn-ea"/>
                <a:cs typeface="+mn-cs"/>
              </a:rPr>
              <a:t>or add by clicking on icon</a:t>
            </a:r>
            <a:endParaRPr lang="en-GB" noProof="0"/>
          </a:p>
        </p:txBody>
      </p:sp>
      <p:sp>
        <p:nvSpPr>
          <p:cNvPr id="18" name="Text Placeholder 17">
            <a:extLst>
              <a:ext uri="{FF2B5EF4-FFF2-40B4-BE49-F238E27FC236}">
                <a16:creationId xmlns:a16="http://schemas.microsoft.com/office/drawing/2014/main" id="{590F8FCC-AAEB-4D57-92EA-A9D3AD0602FA}"/>
              </a:ext>
            </a:extLst>
          </p:cNvPr>
          <p:cNvSpPr>
            <a:spLocks noGrp="1"/>
          </p:cNvSpPr>
          <p:nvPr>
            <p:ph type="body" sz="quarter" idx="19" hasCustomPrompt="1"/>
          </p:nvPr>
        </p:nvSpPr>
        <p:spPr>
          <a:xfrm>
            <a:off x="2488834" y="2118352"/>
            <a:ext cx="9167709" cy="246221"/>
          </a:xfrm>
        </p:spPr>
        <p:txBody>
          <a:bodyPr>
            <a:noAutofit/>
          </a:bodyPr>
          <a:lstStyle>
            <a:lvl1pPr marL="0" indent="0">
              <a:lnSpc>
                <a:spcPct val="100000"/>
              </a:lnSpc>
              <a:spcBef>
                <a:spcPts val="0"/>
              </a:spcBef>
              <a:buFontTx/>
              <a:buNone/>
              <a:defRPr sz="1600">
                <a:solidFill>
                  <a:schemeClr val="tx1"/>
                </a:solidFill>
                <a:latin typeface="AA Zuehlke Medium" panose="02000603060000020004" pitchFamily="2" charset="0"/>
              </a:defRPr>
            </a:lvl1pPr>
            <a:lvl2pPr>
              <a:lnSpc>
                <a:spcPct val="100000"/>
              </a:lnSpc>
              <a:spcBef>
                <a:spcPts val="0"/>
              </a:spcBef>
              <a:defRPr sz="1600">
                <a:latin typeface="AA Zuehlke Medium" panose="02000603060000020004" pitchFamily="2" charset="0"/>
              </a:defRPr>
            </a:lvl2pPr>
            <a:lvl3pPr>
              <a:lnSpc>
                <a:spcPct val="100000"/>
              </a:lnSpc>
              <a:spcBef>
                <a:spcPts val="0"/>
              </a:spcBef>
              <a:defRPr sz="1600">
                <a:latin typeface="AA Zuehlke Medium" panose="02000603060000020004" pitchFamily="2" charset="0"/>
              </a:defRPr>
            </a:lvl3pPr>
            <a:lvl4pPr>
              <a:lnSpc>
                <a:spcPct val="100000"/>
              </a:lnSpc>
              <a:spcBef>
                <a:spcPts val="0"/>
              </a:spcBef>
              <a:defRPr sz="1600">
                <a:latin typeface="AA Zuehlke Medium" panose="02000603060000020004" pitchFamily="2" charset="0"/>
              </a:defRPr>
            </a:lvl4pPr>
            <a:lvl5pPr>
              <a:lnSpc>
                <a:spcPct val="100000"/>
              </a:lnSpc>
              <a:spcBef>
                <a:spcPts val="0"/>
              </a:spcBef>
              <a:defRPr sz="1600">
                <a:latin typeface="AA Zuehlke Medium" panose="02000603060000020004" pitchFamily="2" charset="0"/>
              </a:defRPr>
            </a:lvl5pPr>
          </a:lstStyle>
          <a:p>
            <a:pPr lvl="0"/>
            <a:r>
              <a:rPr lang="en-GB" noProof="0"/>
              <a:t>First Name Last Name</a:t>
            </a:r>
          </a:p>
        </p:txBody>
      </p:sp>
      <p:sp>
        <p:nvSpPr>
          <p:cNvPr id="19" name="Text Placeholder 17">
            <a:extLst>
              <a:ext uri="{FF2B5EF4-FFF2-40B4-BE49-F238E27FC236}">
                <a16:creationId xmlns:a16="http://schemas.microsoft.com/office/drawing/2014/main" id="{F30B571E-7B38-4D98-B85A-77E09DA0B2F6}"/>
              </a:ext>
            </a:extLst>
          </p:cNvPr>
          <p:cNvSpPr>
            <a:spLocks noGrp="1"/>
          </p:cNvSpPr>
          <p:nvPr>
            <p:ph type="body" sz="quarter" idx="20" hasCustomPrompt="1"/>
          </p:nvPr>
        </p:nvSpPr>
        <p:spPr>
          <a:xfrm>
            <a:off x="2488833" y="2359072"/>
            <a:ext cx="9167709" cy="246221"/>
          </a:xfrm>
        </p:spPr>
        <p:txBody>
          <a:bodyPr>
            <a:noAutofit/>
          </a:bodyPr>
          <a:lstStyle>
            <a:lvl1pPr marL="0" indent="0">
              <a:lnSpc>
                <a:spcPct val="100000"/>
              </a:lnSpc>
              <a:spcBef>
                <a:spcPts val="0"/>
              </a:spcBef>
              <a:buFontTx/>
              <a:buNone/>
              <a:defRPr sz="1600">
                <a:solidFill>
                  <a:schemeClr val="tx1"/>
                </a:solidFill>
                <a:latin typeface="+mn-lt"/>
              </a:defRPr>
            </a:lvl1pPr>
            <a:lvl2pPr>
              <a:lnSpc>
                <a:spcPct val="100000"/>
              </a:lnSpc>
              <a:spcBef>
                <a:spcPts val="0"/>
              </a:spcBef>
              <a:defRPr sz="1600">
                <a:latin typeface="AA Zuehlke Medium" panose="02000603060000020004" pitchFamily="2" charset="0"/>
              </a:defRPr>
            </a:lvl2pPr>
            <a:lvl3pPr>
              <a:lnSpc>
                <a:spcPct val="100000"/>
              </a:lnSpc>
              <a:spcBef>
                <a:spcPts val="0"/>
              </a:spcBef>
              <a:defRPr sz="1600">
                <a:latin typeface="AA Zuehlke Medium" panose="02000603060000020004" pitchFamily="2" charset="0"/>
              </a:defRPr>
            </a:lvl3pPr>
            <a:lvl4pPr>
              <a:lnSpc>
                <a:spcPct val="100000"/>
              </a:lnSpc>
              <a:spcBef>
                <a:spcPts val="0"/>
              </a:spcBef>
              <a:defRPr sz="1600">
                <a:latin typeface="AA Zuehlke Medium" panose="02000603060000020004" pitchFamily="2" charset="0"/>
              </a:defRPr>
            </a:lvl4pPr>
            <a:lvl5pPr>
              <a:lnSpc>
                <a:spcPct val="100000"/>
              </a:lnSpc>
              <a:spcBef>
                <a:spcPts val="0"/>
              </a:spcBef>
              <a:defRPr sz="1600">
                <a:latin typeface="AA Zuehlke Medium" panose="02000603060000020004" pitchFamily="2" charset="0"/>
              </a:defRPr>
            </a:lvl5pPr>
          </a:lstStyle>
          <a:p>
            <a:pPr lvl="0"/>
            <a:r>
              <a:rPr lang="en-GB" noProof="0"/>
              <a:t>Function</a:t>
            </a:r>
          </a:p>
        </p:txBody>
      </p:sp>
      <p:sp>
        <p:nvSpPr>
          <p:cNvPr id="29" name="Text Placeholder 17">
            <a:extLst>
              <a:ext uri="{FF2B5EF4-FFF2-40B4-BE49-F238E27FC236}">
                <a16:creationId xmlns:a16="http://schemas.microsoft.com/office/drawing/2014/main" id="{1C1324FA-10AC-4E1D-9BDC-58FBC59AA779}"/>
              </a:ext>
            </a:extLst>
          </p:cNvPr>
          <p:cNvSpPr>
            <a:spLocks noGrp="1"/>
          </p:cNvSpPr>
          <p:nvPr>
            <p:ph type="body" sz="quarter" idx="21" hasCustomPrompt="1"/>
          </p:nvPr>
        </p:nvSpPr>
        <p:spPr>
          <a:xfrm>
            <a:off x="2488833" y="2793799"/>
            <a:ext cx="9167709" cy="1125677"/>
          </a:xfrm>
        </p:spPr>
        <p:txBody>
          <a:bodyPr>
            <a:noAutofit/>
          </a:bodyPr>
          <a:lstStyle>
            <a:lvl1pPr marL="0" indent="0">
              <a:lnSpc>
                <a:spcPct val="100000"/>
              </a:lnSpc>
              <a:spcBef>
                <a:spcPts val="0"/>
              </a:spcBef>
              <a:buFontTx/>
              <a:buNone/>
              <a:defRPr sz="1400">
                <a:solidFill>
                  <a:schemeClr val="tx1"/>
                </a:solidFill>
                <a:latin typeface="+mn-lt"/>
              </a:defRPr>
            </a:lvl1pPr>
            <a:lvl2pPr>
              <a:lnSpc>
                <a:spcPct val="100000"/>
              </a:lnSpc>
              <a:spcBef>
                <a:spcPts val="0"/>
              </a:spcBef>
              <a:defRPr sz="1600">
                <a:latin typeface="AA Zuehlke Medium" panose="02000603060000020004" pitchFamily="2" charset="0"/>
              </a:defRPr>
            </a:lvl2pPr>
            <a:lvl3pPr>
              <a:lnSpc>
                <a:spcPct val="100000"/>
              </a:lnSpc>
              <a:spcBef>
                <a:spcPts val="0"/>
              </a:spcBef>
              <a:defRPr sz="1600">
                <a:latin typeface="AA Zuehlke Medium" panose="02000603060000020004" pitchFamily="2" charset="0"/>
              </a:defRPr>
            </a:lvl3pPr>
            <a:lvl4pPr>
              <a:lnSpc>
                <a:spcPct val="100000"/>
              </a:lnSpc>
              <a:spcBef>
                <a:spcPts val="0"/>
              </a:spcBef>
              <a:defRPr sz="1600">
                <a:latin typeface="AA Zuehlke Medium" panose="02000603060000020004" pitchFamily="2" charset="0"/>
              </a:defRPr>
            </a:lvl4pPr>
            <a:lvl5pPr>
              <a:lnSpc>
                <a:spcPct val="100000"/>
              </a:lnSpc>
              <a:spcBef>
                <a:spcPts val="0"/>
              </a:spcBef>
              <a:defRPr sz="1600">
                <a:latin typeface="AA Zuehlke Medium" panose="02000603060000020004" pitchFamily="2" charset="0"/>
              </a:defRPr>
            </a:lvl5pPr>
          </a:lstStyle>
          <a:p>
            <a:pPr lvl="0"/>
            <a:r>
              <a:rPr lang="en-GB" noProof="0"/>
              <a:t>Text extract employee profile</a:t>
            </a:r>
          </a:p>
        </p:txBody>
      </p:sp>
      <p:sp>
        <p:nvSpPr>
          <p:cNvPr id="31" name="Rechteck 7">
            <a:extLst>
              <a:ext uri="{FF2B5EF4-FFF2-40B4-BE49-F238E27FC236}">
                <a16:creationId xmlns:a16="http://schemas.microsoft.com/office/drawing/2014/main" id="{ED6FDC33-CC26-490E-88A0-B348078DBF74}"/>
              </a:ext>
            </a:extLst>
          </p:cNvPr>
          <p:cNvSpPr>
            <a:spLocks/>
          </p:cNvSpPr>
          <p:nvPr userDrawn="1"/>
        </p:nvSpPr>
        <p:spPr>
          <a:xfrm>
            <a:off x="2386400" y="4470114"/>
            <a:ext cx="9399200" cy="1980000"/>
          </a:xfrm>
          <a:prstGeom prst="rect">
            <a:avLst/>
          </a:prstGeom>
          <a:solidFill>
            <a:srgbClr val="F2F2F2"/>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buFontTx/>
              <a:buNone/>
            </a:pPr>
            <a:endParaRPr lang="en-GB" sz="2200" noProof="0">
              <a:solidFill>
                <a:schemeClr val="tx1"/>
              </a:solidFill>
              <a:latin typeface="AA Zuehlke" pitchFamily="2" charset="0"/>
            </a:endParaRPr>
          </a:p>
        </p:txBody>
      </p:sp>
      <p:sp>
        <p:nvSpPr>
          <p:cNvPr id="32" name="Picture Placeholder 4">
            <a:extLst>
              <a:ext uri="{FF2B5EF4-FFF2-40B4-BE49-F238E27FC236}">
                <a16:creationId xmlns:a16="http://schemas.microsoft.com/office/drawing/2014/main" id="{B11D4E95-1B31-4AFB-837B-BBE33DBEDEFF}"/>
              </a:ext>
            </a:extLst>
          </p:cNvPr>
          <p:cNvSpPr>
            <a:spLocks noGrp="1"/>
          </p:cNvSpPr>
          <p:nvPr>
            <p:ph type="pic" sz="quarter" idx="22" hasCustomPrompt="1"/>
          </p:nvPr>
        </p:nvSpPr>
        <p:spPr>
          <a:xfrm>
            <a:off x="406400" y="4470114"/>
            <a:ext cx="1980000" cy="1980000"/>
          </a:xfrm>
        </p:spPr>
        <p:txBody>
          <a:bodyPr tIns="792000" anchor="ctr" anchorCtr="0"/>
          <a:lstStyle>
            <a:lvl1pPr marL="0" indent="0" algn="ctr">
              <a:buFontTx/>
              <a:buNone/>
              <a:defRPr sz="1200">
                <a:solidFill>
                  <a:schemeClr val="tx1"/>
                </a:solidFill>
              </a:defRPr>
            </a:lvl1pPr>
          </a:lstStyle>
          <a:p>
            <a:r>
              <a:rPr lang="en-GB" sz="1200" kern="1200" noProof="0">
                <a:solidFill>
                  <a:schemeClr val="tx1"/>
                </a:solidFill>
                <a:effectLst/>
                <a:latin typeface="AA Zuehlke" pitchFamily="2" charset="0"/>
                <a:ea typeface="+mn-ea"/>
                <a:cs typeface="+mn-cs"/>
              </a:rPr>
              <a:t>Drag image to placeholder </a:t>
            </a:r>
            <a:br>
              <a:rPr lang="en-GB" sz="1200" kern="1200" noProof="0">
                <a:solidFill>
                  <a:schemeClr val="tx1"/>
                </a:solidFill>
                <a:effectLst/>
                <a:latin typeface="AA Zuehlke" pitchFamily="2" charset="0"/>
                <a:ea typeface="+mn-ea"/>
                <a:cs typeface="+mn-cs"/>
              </a:rPr>
            </a:br>
            <a:r>
              <a:rPr lang="en-GB" sz="1200" kern="1200" noProof="0">
                <a:solidFill>
                  <a:schemeClr val="tx1"/>
                </a:solidFill>
                <a:effectLst/>
                <a:latin typeface="AA Zuehlke" pitchFamily="2" charset="0"/>
                <a:ea typeface="+mn-ea"/>
                <a:cs typeface="+mn-cs"/>
              </a:rPr>
              <a:t>or add by clicking on icon</a:t>
            </a:r>
            <a:endParaRPr lang="en-GB" noProof="0"/>
          </a:p>
        </p:txBody>
      </p:sp>
      <p:sp>
        <p:nvSpPr>
          <p:cNvPr id="33" name="Text Placeholder 17">
            <a:extLst>
              <a:ext uri="{FF2B5EF4-FFF2-40B4-BE49-F238E27FC236}">
                <a16:creationId xmlns:a16="http://schemas.microsoft.com/office/drawing/2014/main" id="{B21D82C4-654E-4CFB-8893-3C62E72BFF98}"/>
              </a:ext>
            </a:extLst>
          </p:cNvPr>
          <p:cNvSpPr>
            <a:spLocks noGrp="1"/>
          </p:cNvSpPr>
          <p:nvPr>
            <p:ph type="body" sz="quarter" idx="23" hasCustomPrompt="1"/>
          </p:nvPr>
        </p:nvSpPr>
        <p:spPr>
          <a:xfrm>
            <a:off x="2488835" y="4520123"/>
            <a:ext cx="9167709" cy="246221"/>
          </a:xfrm>
        </p:spPr>
        <p:txBody>
          <a:bodyPr>
            <a:noAutofit/>
          </a:bodyPr>
          <a:lstStyle>
            <a:lvl1pPr marL="0" indent="0">
              <a:lnSpc>
                <a:spcPct val="100000"/>
              </a:lnSpc>
              <a:spcBef>
                <a:spcPts val="0"/>
              </a:spcBef>
              <a:buFontTx/>
              <a:buNone/>
              <a:defRPr sz="1600">
                <a:solidFill>
                  <a:schemeClr val="tx1"/>
                </a:solidFill>
                <a:latin typeface="AA Zuehlke Medium" panose="02000603060000020004" pitchFamily="2" charset="0"/>
              </a:defRPr>
            </a:lvl1pPr>
            <a:lvl2pPr>
              <a:lnSpc>
                <a:spcPct val="100000"/>
              </a:lnSpc>
              <a:spcBef>
                <a:spcPts val="0"/>
              </a:spcBef>
              <a:defRPr sz="1600">
                <a:latin typeface="AA Zuehlke Medium" panose="02000603060000020004" pitchFamily="2" charset="0"/>
              </a:defRPr>
            </a:lvl2pPr>
            <a:lvl3pPr>
              <a:lnSpc>
                <a:spcPct val="100000"/>
              </a:lnSpc>
              <a:spcBef>
                <a:spcPts val="0"/>
              </a:spcBef>
              <a:defRPr sz="1600">
                <a:latin typeface="AA Zuehlke Medium" panose="02000603060000020004" pitchFamily="2" charset="0"/>
              </a:defRPr>
            </a:lvl3pPr>
            <a:lvl4pPr>
              <a:lnSpc>
                <a:spcPct val="100000"/>
              </a:lnSpc>
              <a:spcBef>
                <a:spcPts val="0"/>
              </a:spcBef>
              <a:defRPr sz="1600">
                <a:latin typeface="AA Zuehlke Medium" panose="02000603060000020004" pitchFamily="2" charset="0"/>
              </a:defRPr>
            </a:lvl4pPr>
            <a:lvl5pPr>
              <a:lnSpc>
                <a:spcPct val="100000"/>
              </a:lnSpc>
              <a:spcBef>
                <a:spcPts val="0"/>
              </a:spcBef>
              <a:defRPr sz="1600">
                <a:latin typeface="AA Zuehlke Medium" panose="02000603060000020004" pitchFamily="2" charset="0"/>
              </a:defRPr>
            </a:lvl5pPr>
          </a:lstStyle>
          <a:p>
            <a:pPr lvl="0"/>
            <a:r>
              <a:rPr lang="en-GB" noProof="0"/>
              <a:t>First Name Last Name</a:t>
            </a:r>
          </a:p>
        </p:txBody>
      </p:sp>
      <p:sp>
        <p:nvSpPr>
          <p:cNvPr id="34" name="Text Placeholder 17">
            <a:extLst>
              <a:ext uri="{FF2B5EF4-FFF2-40B4-BE49-F238E27FC236}">
                <a16:creationId xmlns:a16="http://schemas.microsoft.com/office/drawing/2014/main" id="{62536A01-4B09-4C8A-A0AA-3AAAFC537DBF}"/>
              </a:ext>
            </a:extLst>
          </p:cNvPr>
          <p:cNvSpPr>
            <a:spLocks noGrp="1"/>
          </p:cNvSpPr>
          <p:nvPr>
            <p:ph type="body" sz="quarter" idx="24" hasCustomPrompt="1"/>
          </p:nvPr>
        </p:nvSpPr>
        <p:spPr>
          <a:xfrm>
            <a:off x="2488834" y="4760843"/>
            <a:ext cx="9167709" cy="246221"/>
          </a:xfrm>
        </p:spPr>
        <p:txBody>
          <a:bodyPr>
            <a:noAutofit/>
          </a:bodyPr>
          <a:lstStyle>
            <a:lvl1pPr marL="0" indent="0">
              <a:lnSpc>
                <a:spcPct val="100000"/>
              </a:lnSpc>
              <a:spcBef>
                <a:spcPts val="0"/>
              </a:spcBef>
              <a:buFontTx/>
              <a:buNone/>
              <a:defRPr sz="1600">
                <a:solidFill>
                  <a:schemeClr val="tx1"/>
                </a:solidFill>
                <a:latin typeface="+mn-lt"/>
              </a:defRPr>
            </a:lvl1pPr>
            <a:lvl2pPr>
              <a:lnSpc>
                <a:spcPct val="100000"/>
              </a:lnSpc>
              <a:spcBef>
                <a:spcPts val="0"/>
              </a:spcBef>
              <a:defRPr sz="1600">
                <a:latin typeface="AA Zuehlke Medium" panose="02000603060000020004" pitchFamily="2" charset="0"/>
              </a:defRPr>
            </a:lvl2pPr>
            <a:lvl3pPr>
              <a:lnSpc>
                <a:spcPct val="100000"/>
              </a:lnSpc>
              <a:spcBef>
                <a:spcPts val="0"/>
              </a:spcBef>
              <a:defRPr sz="1600">
                <a:latin typeface="AA Zuehlke Medium" panose="02000603060000020004" pitchFamily="2" charset="0"/>
              </a:defRPr>
            </a:lvl3pPr>
            <a:lvl4pPr>
              <a:lnSpc>
                <a:spcPct val="100000"/>
              </a:lnSpc>
              <a:spcBef>
                <a:spcPts val="0"/>
              </a:spcBef>
              <a:defRPr sz="1600">
                <a:latin typeface="AA Zuehlke Medium" panose="02000603060000020004" pitchFamily="2" charset="0"/>
              </a:defRPr>
            </a:lvl4pPr>
            <a:lvl5pPr>
              <a:lnSpc>
                <a:spcPct val="100000"/>
              </a:lnSpc>
              <a:spcBef>
                <a:spcPts val="0"/>
              </a:spcBef>
              <a:defRPr sz="1600">
                <a:latin typeface="AA Zuehlke Medium" panose="02000603060000020004" pitchFamily="2" charset="0"/>
              </a:defRPr>
            </a:lvl5pPr>
          </a:lstStyle>
          <a:p>
            <a:pPr lvl="0"/>
            <a:r>
              <a:rPr lang="en-GB" noProof="0"/>
              <a:t>Function</a:t>
            </a:r>
          </a:p>
        </p:txBody>
      </p:sp>
      <p:sp>
        <p:nvSpPr>
          <p:cNvPr id="35" name="Text Placeholder 17">
            <a:extLst>
              <a:ext uri="{FF2B5EF4-FFF2-40B4-BE49-F238E27FC236}">
                <a16:creationId xmlns:a16="http://schemas.microsoft.com/office/drawing/2014/main" id="{20184D63-2E43-4560-ADD0-4CC5C7EFC479}"/>
              </a:ext>
            </a:extLst>
          </p:cNvPr>
          <p:cNvSpPr>
            <a:spLocks noGrp="1"/>
          </p:cNvSpPr>
          <p:nvPr>
            <p:ph type="body" sz="quarter" idx="25" hasCustomPrompt="1"/>
          </p:nvPr>
        </p:nvSpPr>
        <p:spPr>
          <a:xfrm>
            <a:off x="2488834" y="5195570"/>
            <a:ext cx="9167709" cy="1125677"/>
          </a:xfrm>
        </p:spPr>
        <p:txBody>
          <a:bodyPr>
            <a:noAutofit/>
          </a:bodyPr>
          <a:lstStyle>
            <a:lvl1pPr marL="0" indent="0">
              <a:lnSpc>
                <a:spcPct val="100000"/>
              </a:lnSpc>
              <a:spcBef>
                <a:spcPts val="0"/>
              </a:spcBef>
              <a:buFontTx/>
              <a:buNone/>
              <a:defRPr sz="1400">
                <a:solidFill>
                  <a:schemeClr val="tx1"/>
                </a:solidFill>
                <a:latin typeface="+mn-lt"/>
              </a:defRPr>
            </a:lvl1pPr>
            <a:lvl2pPr>
              <a:lnSpc>
                <a:spcPct val="100000"/>
              </a:lnSpc>
              <a:spcBef>
                <a:spcPts val="0"/>
              </a:spcBef>
              <a:defRPr sz="1600">
                <a:latin typeface="AA Zuehlke Medium" panose="02000603060000020004" pitchFamily="2" charset="0"/>
              </a:defRPr>
            </a:lvl2pPr>
            <a:lvl3pPr>
              <a:lnSpc>
                <a:spcPct val="100000"/>
              </a:lnSpc>
              <a:spcBef>
                <a:spcPts val="0"/>
              </a:spcBef>
              <a:defRPr sz="1600">
                <a:latin typeface="AA Zuehlke Medium" panose="02000603060000020004" pitchFamily="2" charset="0"/>
              </a:defRPr>
            </a:lvl3pPr>
            <a:lvl4pPr>
              <a:lnSpc>
                <a:spcPct val="100000"/>
              </a:lnSpc>
              <a:spcBef>
                <a:spcPts val="0"/>
              </a:spcBef>
              <a:defRPr sz="1600">
                <a:latin typeface="AA Zuehlke Medium" panose="02000603060000020004" pitchFamily="2" charset="0"/>
              </a:defRPr>
            </a:lvl4pPr>
            <a:lvl5pPr>
              <a:lnSpc>
                <a:spcPct val="100000"/>
              </a:lnSpc>
              <a:spcBef>
                <a:spcPts val="0"/>
              </a:spcBef>
              <a:defRPr sz="1600">
                <a:latin typeface="AA Zuehlke Medium" panose="02000603060000020004" pitchFamily="2" charset="0"/>
              </a:defRPr>
            </a:lvl5pPr>
          </a:lstStyle>
          <a:p>
            <a:pPr lvl="0"/>
            <a:r>
              <a:rPr lang="en-GB" noProof="0"/>
              <a:t>Text extract employee profile</a:t>
            </a:r>
          </a:p>
        </p:txBody>
      </p:sp>
      <p:pic>
        <p:nvPicPr>
          <p:cNvPr id="14" name="Logo">
            <a:extLst>
              <a:ext uri="{FF2B5EF4-FFF2-40B4-BE49-F238E27FC236}">
                <a16:creationId xmlns:a16="http://schemas.microsoft.com/office/drawing/2014/main" id="{1C42ACD0-E05A-45BA-A1FA-58DFC1B3B04D}"/>
              </a:ext>
            </a:extLst>
          </p:cNvPr>
          <p:cNvPicPr>
            <a:picLocks/>
          </p:cNvPicPr>
          <p:nvPr userDrawn="1">
            <p:custDataLst>
              <p:tags r:id="rId1"/>
            </p:custDataLst>
          </p:nvPr>
        </p:nvPicPr>
        <p:blipFill>
          <a:blip r:embed="rId3">
            <a:extLst>
              <a:ext uri="{28A0092B-C50C-407E-A947-70E740481C1C}">
                <a14:useLocalDpi xmlns:a14="http://schemas.microsoft.com/office/drawing/2010/main" val="0"/>
              </a:ext>
            </a:extLst>
          </a:blip>
          <a:stretch>
            <a:fillRect/>
          </a:stretch>
        </p:blipFill>
        <p:spPr>
          <a:xfrm>
            <a:off x="9254531" y="406400"/>
            <a:ext cx="1018800" cy="1018800"/>
          </a:xfrm>
          <a:prstGeom prst="rect">
            <a:avLst/>
          </a:prstGeom>
        </p:spPr>
      </p:pic>
    </p:spTree>
    <p:extLst>
      <p:ext uri="{BB962C8B-B14F-4D97-AF65-F5344CB8AC3E}">
        <p14:creationId xmlns:p14="http://schemas.microsoft.com/office/powerpoint/2010/main" val="2244161744"/>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matchingName="Closing Slide plain" preserve="1" userDrawn="1">
  <p:cSld name="Closing Slide plain">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D16E842-B84C-4C6D-9D7B-094CF243383D}"/>
              </a:ext>
            </a:extLst>
          </p:cNvPr>
          <p:cNvSpPr>
            <a:spLocks noGrp="1"/>
          </p:cNvSpPr>
          <p:nvPr>
            <p:ph type="title" hasCustomPrompt="1"/>
          </p:nvPr>
        </p:nvSpPr>
        <p:spPr>
          <a:xfrm>
            <a:off x="406400" y="406400"/>
            <a:ext cx="7794000" cy="670063"/>
          </a:xfrm>
        </p:spPr>
        <p:txBody>
          <a:bodyPr/>
          <a:lstStyle>
            <a:lvl1pPr>
              <a:defRPr>
                <a:solidFill>
                  <a:schemeClr val="tx1"/>
                </a:solidFill>
              </a:defRPr>
            </a:lvl1pPr>
          </a:lstStyle>
          <a:p>
            <a:r>
              <a:rPr lang="en-GB" noProof="0"/>
              <a:t>Add title</a:t>
            </a:r>
          </a:p>
        </p:txBody>
      </p:sp>
      <p:sp>
        <p:nvSpPr>
          <p:cNvPr id="7" name="Text Placeholder 7">
            <a:extLst>
              <a:ext uri="{FF2B5EF4-FFF2-40B4-BE49-F238E27FC236}">
                <a16:creationId xmlns:a16="http://schemas.microsoft.com/office/drawing/2014/main" id="{5CB02F80-7696-40BA-8697-A1F158F18513}"/>
              </a:ext>
            </a:extLst>
          </p:cNvPr>
          <p:cNvSpPr>
            <a:spLocks noGrp="1"/>
          </p:cNvSpPr>
          <p:nvPr>
            <p:ph type="body" sz="quarter" idx="13" hasCustomPrompt="1"/>
          </p:nvPr>
        </p:nvSpPr>
        <p:spPr>
          <a:xfrm>
            <a:off x="406400" y="1126800"/>
            <a:ext cx="7794000" cy="361959"/>
          </a:xfrm>
        </p:spPr>
        <p:txBody>
          <a:bodyPr wrap="none">
            <a:noAutofit/>
          </a:bodyPr>
          <a:lstStyle>
            <a:lvl1pPr>
              <a:spcBef>
                <a:spcPts val="0"/>
              </a:spcBef>
              <a:buFontTx/>
              <a:buNone/>
              <a:defRPr sz="2400">
                <a:solidFill>
                  <a:schemeClr val="tx1"/>
                </a:solidFill>
              </a:defRPr>
            </a:lvl1pPr>
            <a:lvl2pPr marL="0" indent="0">
              <a:spcBef>
                <a:spcPts val="0"/>
              </a:spcBef>
              <a:buFontTx/>
              <a:buNone/>
              <a:defRPr sz="2200"/>
            </a:lvl2pPr>
            <a:lvl3pPr marL="265113" indent="0">
              <a:spcBef>
                <a:spcPts val="0"/>
              </a:spcBef>
              <a:buFontTx/>
              <a:buNone/>
              <a:defRPr sz="2200"/>
            </a:lvl3pPr>
            <a:lvl4pPr marL="538162" indent="0">
              <a:spcBef>
                <a:spcPts val="0"/>
              </a:spcBef>
              <a:buFontTx/>
              <a:buNone/>
              <a:defRPr sz="2200"/>
            </a:lvl4pPr>
            <a:lvl5pPr marL="803275" indent="0">
              <a:spcBef>
                <a:spcPts val="0"/>
              </a:spcBef>
              <a:buFontTx/>
              <a:buNone/>
              <a:defRPr sz="2200"/>
            </a:lvl5pPr>
          </a:lstStyle>
          <a:p>
            <a:pPr lvl="0"/>
            <a:r>
              <a:rPr lang="en-GB" noProof="0"/>
              <a:t>Add subtitle</a:t>
            </a:r>
          </a:p>
        </p:txBody>
      </p:sp>
      <p:sp>
        <p:nvSpPr>
          <p:cNvPr id="5" name="Picture Placeholder 4">
            <a:extLst>
              <a:ext uri="{FF2B5EF4-FFF2-40B4-BE49-F238E27FC236}">
                <a16:creationId xmlns:a16="http://schemas.microsoft.com/office/drawing/2014/main" id="{6A65BA94-9D2B-4241-939C-EF7F8606D083}"/>
              </a:ext>
            </a:extLst>
          </p:cNvPr>
          <p:cNvSpPr>
            <a:spLocks noGrp="1"/>
          </p:cNvSpPr>
          <p:nvPr>
            <p:ph type="pic" sz="quarter" idx="14" hasCustomPrompt="1"/>
          </p:nvPr>
        </p:nvSpPr>
        <p:spPr>
          <a:xfrm>
            <a:off x="406399" y="2068343"/>
            <a:ext cx="2250000" cy="2250000"/>
          </a:xfrm>
        </p:spPr>
        <p:txBody>
          <a:bodyPr tIns="792000" anchor="ctr" anchorCtr="0"/>
          <a:lstStyle>
            <a:lvl1pPr marL="0" indent="0" algn="ctr">
              <a:spcBef>
                <a:spcPts val="0"/>
              </a:spcBef>
              <a:buFontTx/>
              <a:buNone/>
              <a:defRPr sz="1200">
                <a:solidFill>
                  <a:schemeClr val="tx1"/>
                </a:solidFill>
              </a:defRPr>
            </a:lvl1pPr>
          </a:lstStyle>
          <a:p>
            <a:r>
              <a:rPr lang="en-GB" sz="1200" kern="1200" noProof="0">
                <a:solidFill>
                  <a:schemeClr val="tx1"/>
                </a:solidFill>
                <a:effectLst/>
                <a:latin typeface="AA Zuehlke" pitchFamily="2" charset="0"/>
                <a:ea typeface="+mn-ea"/>
                <a:cs typeface="+mn-cs"/>
              </a:rPr>
              <a:t>Drag image to placeholder </a:t>
            </a:r>
            <a:br>
              <a:rPr lang="en-GB" sz="1200" kern="1200" noProof="0">
                <a:solidFill>
                  <a:schemeClr val="tx1"/>
                </a:solidFill>
                <a:effectLst/>
                <a:latin typeface="AA Zuehlke" pitchFamily="2" charset="0"/>
                <a:ea typeface="+mn-ea"/>
                <a:cs typeface="+mn-cs"/>
              </a:rPr>
            </a:br>
            <a:r>
              <a:rPr lang="en-GB" sz="1200" kern="1200" noProof="0">
                <a:solidFill>
                  <a:schemeClr val="tx1"/>
                </a:solidFill>
                <a:effectLst/>
                <a:latin typeface="AA Zuehlke" pitchFamily="2" charset="0"/>
                <a:ea typeface="+mn-ea"/>
                <a:cs typeface="+mn-cs"/>
              </a:rPr>
              <a:t>or add by clicking on icon</a:t>
            </a:r>
            <a:endParaRPr lang="en-GB" noProof="0"/>
          </a:p>
        </p:txBody>
      </p:sp>
      <p:sp>
        <p:nvSpPr>
          <p:cNvPr id="18" name="Text Placeholder 17">
            <a:extLst>
              <a:ext uri="{FF2B5EF4-FFF2-40B4-BE49-F238E27FC236}">
                <a16:creationId xmlns:a16="http://schemas.microsoft.com/office/drawing/2014/main" id="{590F8FCC-AAEB-4D57-92EA-A9D3AD0602FA}"/>
              </a:ext>
            </a:extLst>
          </p:cNvPr>
          <p:cNvSpPr>
            <a:spLocks noGrp="1"/>
          </p:cNvSpPr>
          <p:nvPr>
            <p:ph type="body" sz="quarter" idx="19" hasCustomPrompt="1"/>
          </p:nvPr>
        </p:nvSpPr>
        <p:spPr>
          <a:xfrm>
            <a:off x="3073288" y="2729680"/>
            <a:ext cx="8712313" cy="553998"/>
          </a:xfrm>
        </p:spPr>
        <p:txBody>
          <a:bodyPr>
            <a:noAutofit/>
          </a:bodyPr>
          <a:lstStyle>
            <a:lvl1pPr marL="0" indent="0">
              <a:lnSpc>
                <a:spcPct val="100000"/>
              </a:lnSpc>
              <a:spcBef>
                <a:spcPts val="0"/>
              </a:spcBef>
              <a:buFontTx/>
              <a:buNone/>
              <a:defRPr sz="1800">
                <a:solidFill>
                  <a:schemeClr val="tx1"/>
                </a:solidFill>
                <a:latin typeface="AA Zuehlke Medium" panose="02000603060000020004" pitchFamily="2" charset="0"/>
              </a:defRPr>
            </a:lvl1pPr>
            <a:lvl2pPr>
              <a:lnSpc>
                <a:spcPct val="100000"/>
              </a:lnSpc>
              <a:spcBef>
                <a:spcPts val="0"/>
              </a:spcBef>
              <a:defRPr sz="1600">
                <a:latin typeface="AA Zuehlke Medium" panose="02000603060000020004" pitchFamily="2" charset="0"/>
              </a:defRPr>
            </a:lvl2pPr>
            <a:lvl3pPr>
              <a:lnSpc>
                <a:spcPct val="100000"/>
              </a:lnSpc>
              <a:spcBef>
                <a:spcPts val="0"/>
              </a:spcBef>
              <a:defRPr sz="1600">
                <a:latin typeface="AA Zuehlke Medium" panose="02000603060000020004" pitchFamily="2" charset="0"/>
              </a:defRPr>
            </a:lvl3pPr>
            <a:lvl4pPr>
              <a:lnSpc>
                <a:spcPct val="100000"/>
              </a:lnSpc>
              <a:spcBef>
                <a:spcPts val="0"/>
              </a:spcBef>
              <a:defRPr sz="1600">
                <a:latin typeface="AA Zuehlke Medium" panose="02000603060000020004" pitchFamily="2" charset="0"/>
              </a:defRPr>
            </a:lvl4pPr>
            <a:lvl5pPr>
              <a:lnSpc>
                <a:spcPct val="100000"/>
              </a:lnSpc>
              <a:spcBef>
                <a:spcPts val="0"/>
              </a:spcBef>
              <a:defRPr sz="1600">
                <a:latin typeface="AA Zuehlke Medium" panose="02000603060000020004" pitchFamily="2" charset="0"/>
              </a:defRPr>
            </a:lvl5pPr>
          </a:lstStyle>
          <a:p>
            <a:pPr lvl="0"/>
            <a:r>
              <a:rPr lang="en-GB" noProof="0"/>
              <a:t>First Name Last Name</a:t>
            </a:r>
            <a:br>
              <a:rPr lang="en-GB" noProof="0"/>
            </a:br>
            <a:r>
              <a:rPr lang="en-GB" noProof="0"/>
              <a:t>Title</a:t>
            </a:r>
          </a:p>
        </p:txBody>
      </p:sp>
      <p:sp>
        <p:nvSpPr>
          <p:cNvPr id="19" name="Text Placeholder 17">
            <a:extLst>
              <a:ext uri="{FF2B5EF4-FFF2-40B4-BE49-F238E27FC236}">
                <a16:creationId xmlns:a16="http://schemas.microsoft.com/office/drawing/2014/main" id="{F30B571E-7B38-4D98-B85A-77E09DA0B2F6}"/>
              </a:ext>
            </a:extLst>
          </p:cNvPr>
          <p:cNvSpPr>
            <a:spLocks noGrp="1"/>
          </p:cNvSpPr>
          <p:nvPr>
            <p:ph type="body" sz="quarter" idx="20" hasCustomPrompt="1"/>
          </p:nvPr>
        </p:nvSpPr>
        <p:spPr>
          <a:xfrm>
            <a:off x="3073287" y="3278417"/>
            <a:ext cx="8712313" cy="1107996"/>
          </a:xfrm>
        </p:spPr>
        <p:txBody>
          <a:bodyPr>
            <a:noAutofit/>
          </a:bodyPr>
          <a:lstStyle>
            <a:lvl1pPr marL="0" indent="0">
              <a:lnSpc>
                <a:spcPct val="100000"/>
              </a:lnSpc>
              <a:spcBef>
                <a:spcPts val="0"/>
              </a:spcBef>
              <a:buFontTx/>
              <a:buNone/>
              <a:defRPr sz="1800">
                <a:solidFill>
                  <a:schemeClr val="tx1"/>
                </a:solidFill>
                <a:latin typeface="+mn-lt"/>
              </a:defRPr>
            </a:lvl1pPr>
            <a:lvl2pPr>
              <a:lnSpc>
                <a:spcPct val="100000"/>
              </a:lnSpc>
              <a:spcBef>
                <a:spcPts val="0"/>
              </a:spcBef>
              <a:defRPr sz="1600">
                <a:latin typeface="AA Zuehlke Medium" panose="02000603060000020004" pitchFamily="2" charset="0"/>
              </a:defRPr>
            </a:lvl2pPr>
            <a:lvl3pPr>
              <a:lnSpc>
                <a:spcPct val="100000"/>
              </a:lnSpc>
              <a:spcBef>
                <a:spcPts val="0"/>
              </a:spcBef>
              <a:defRPr sz="1600">
                <a:latin typeface="AA Zuehlke Medium" panose="02000603060000020004" pitchFamily="2" charset="0"/>
              </a:defRPr>
            </a:lvl3pPr>
            <a:lvl4pPr>
              <a:lnSpc>
                <a:spcPct val="100000"/>
              </a:lnSpc>
              <a:spcBef>
                <a:spcPts val="0"/>
              </a:spcBef>
              <a:defRPr sz="1600">
                <a:latin typeface="AA Zuehlke Medium" panose="02000603060000020004" pitchFamily="2" charset="0"/>
              </a:defRPr>
            </a:lvl4pPr>
            <a:lvl5pPr>
              <a:lnSpc>
                <a:spcPct val="100000"/>
              </a:lnSpc>
              <a:spcBef>
                <a:spcPts val="0"/>
              </a:spcBef>
              <a:defRPr sz="1600">
                <a:latin typeface="AA Zuehlke Medium" panose="02000603060000020004" pitchFamily="2" charset="0"/>
              </a:defRPr>
            </a:lvl5pPr>
          </a:lstStyle>
          <a:p>
            <a:pPr lvl="0"/>
            <a:r>
              <a:rPr lang="en-GB" noProof="0"/>
              <a:t>Phone</a:t>
            </a:r>
            <a:br>
              <a:rPr lang="en-GB" noProof="0"/>
            </a:br>
            <a:r>
              <a:rPr lang="en-GB" noProof="0"/>
              <a:t>E-Mail</a:t>
            </a:r>
            <a:br>
              <a:rPr lang="en-GB" noProof="0"/>
            </a:br>
            <a:r>
              <a:rPr lang="en-GB" noProof="0"/>
              <a:t>LinkedIn</a:t>
            </a:r>
            <a:br>
              <a:rPr lang="en-GB" noProof="0"/>
            </a:br>
            <a:r>
              <a:rPr lang="en-GB" noProof="0"/>
              <a:t>Twitter</a:t>
            </a:r>
          </a:p>
        </p:txBody>
      </p:sp>
      <p:pic>
        <p:nvPicPr>
          <p:cNvPr id="8" name="Logo">
            <a:extLst>
              <a:ext uri="{FF2B5EF4-FFF2-40B4-BE49-F238E27FC236}">
                <a16:creationId xmlns:a16="http://schemas.microsoft.com/office/drawing/2014/main" id="{DCF1DDF6-17A2-45CD-9AA3-91B56041285F}"/>
              </a:ext>
            </a:extLst>
          </p:cNvPr>
          <p:cNvPicPr>
            <a:picLocks/>
          </p:cNvPicPr>
          <p:nvPr userDrawn="1">
            <p:custDataLst>
              <p:tags r:id="rId1"/>
            </p:custDataLst>
          </p:nvPr>
        </p:nvPicPr>
        <p:blipFill>
          <a:blip r:embed="rId3">
            <a:extLst>
              <a:ext uri="{28A0092B-C50C-407E-A947-70E740481C1C}">
                <a14:useLocalDpi xmlns:a14="http://schemas.microsoft.com/office/drawing/2010/main" val="0"/>
              </a:ext>
            </a:extLst>
          </a:blip>
          <a:stretch>
            <a:fillRect/>
          </a:stretch>
        </p:blipFill>
        <p:spPr>
          <a:xfrm>
            <a:off x="9254531" y="406400"/>
            <a:ext cx="1018800" cy="1018800"/>
          </a:xfrm>
          <a:prstGeom prst="rect">
            <a:avLst/>
          </a:prstGeom>
        </p:spPr>
      </p:pic>
    </p:spTree>
    <p:extLst>
      <p:ext uri="{BB962C8B-B14F-4D97-AF65-F5344CB8AC3E}">
        <p14:creationId xmlns:p14="http://schemas.microsoft.com/office/powerpoint/2010/main" val="2313779026"/>
      </p:ext>
    </p:extLst>
  </p:cSld>
  <p:clrMapOvr>
    <a:masterClrMapping/>
  </p:clrMapOvr>
  <p:extLst>
    <p:ext uri="{DCECCB84-F9BA-43D5-87BE-67443E8EF086}">
      <p15:sldGuideLst xmlns:p15="http://schemas.microsoft.com/office/powerpoint/2012/main"/>
    </p:ext>
  </p:extLst>
</p:sldLayout>
</file>

<file path=ppt/slideLayouts/slideLayout53.xml><?xml version="1.0" encoding="utf-8"?>
<p:sldLayout xmlns:a="http://schemas.openxmlformats.org/drawingml/2006/main" xmlns:r="http://schemas.openxmlformats.org/officeDocument/2006/relationships" xmlns:p="http://schemas.openxmlformats.org/presentationml/2006/main" matchingName="Closing Slide with Image" preserve="1" userDrawn="1">
  <p:cSld name="Closing Slide with Image">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6A65BA94-9D2B-4241-939C-EF7F8606D083}"/>
              </a:ext>
            </a:extLst>
          </p:cNvPr>
          <p:cNvSpPr>
            <a:spLocks noGrp="1"/>
          </p:cNvSpPr>
          <p:nvPr>
            <p:ph type="pic" sz="quarter" idx="14" hasCustomPrompt="1"/>
          </p:nvPr>
        </p:nvSpPr>
        <p:spPr>
          <a:xfrm>
            <a:off x="6564281" y="2068343"/>
            <a:ext cx="2250000" cy="2250000"/>
          </a:xfrm>
        </p:spPr>
        <p:txBody>
          <a:bodyPr tIns="792000" anchor="ctr" anchorCtr="0"/>
          <a:lstStyle>
            <a:lvl1pPr marL="0" indent="0" algn="ctr">
              <a:spcBef>
                <a:spcPts val="0"/>
              </a:spcBef>
              <a:buFontTx/>
              <a:buNone/>
              <a:defRPr sz="1200">
                <a:solidFill>
                  <a:schemeClr val="tx1"/>
                </a:solidFill>
              </a:defRPr>
            </a:lvl1pPr>
          </a:lstStyle>
          <a:p>
            <a:r>
              <a:rPr lang="en-GB" sz="1200" kern="1200" noProof="0">
                <a:solidFill>
                  <a:schemeClr val="tx1"/>
                </a:solidFill>
                <a:effectLst/>
                <a:latin typeface="AA Zuehlke" pitchFamily="2" charset="0"/>
                <a:ea typeface="+mn-ea"/>
                <a:cs typeface="+mn-cs"/>
              </a:rPr>
              <a:t>Drag image to placeholder </a:t>
            </a:r>
            <a:br>
              <a:rPr lang="en-GB" sz="1200" kern="1200" noProof="0">
                <a:solidFill>
                  <a:schemeClr val="tx1"/>
                </a:solidFill>
                <a:effectLst/>
                <a:latin typeface="AA Zuehlke" pitchFamily="2" charset="0"/>
                <a:ea typeface="+mn-ea"/>
                <a:cs typeface="+mn-cs"/>
              </a:rPr>
            </a:br>
            <a:r>
              <a:rPr lang="en-GB" sz="1200" kern="1200" noProof="0">
                <a:solidFill>
                  <a:schemeClr val="tx1"/>
                </a:solidFill>
                <a:effectLst/>
                <a:latin typeface="AA Zuehlke" pitchFamily="2" charset="0"/>
                <a:ea typeface="+mn-ea"/>
                <a:cs typeface="+mn-cs"/>
              </a:rPr>
              <a:t>or add by clicking on icon</a:t>
            </a:r>
            <a:endParaRPr lang="en-GB" noProof="0"/>
          </a:p>
        </p:txBody>
      </p:sp>
      <p:sp>
        <p:nvSpPr>
          <p:cNvPr id="18" name="Text Placeholder 17">
            <a:extLst>
              <a:ext uri="{FF2B5EF4-FFF2-40B4-BE49-F238E27FC236}">
                <a16:creationId xmlns:a16="http://schemas.microsoft.com/office/drawing/2014/main" id="{590F8FCC-AAEB-4D57-92EA-A9D3AD0602FA}"/>
              </a:ext>
            </a:extLst>
          </p:cNvPr>
          <p:cNvSpPr>
            <a:spLocks noGrp="1"/>
          </p:cNvSpPr>
          <p:nvPr>
            <p:ph type="body" sz="quarter" idx="19" hasCustomPrompt="1"/>
          </p:nvPr>
        </p:nvSpPr>
        <p:spPr>
          <a:xfrm>
            <a:off x="6564280" y="4546295"/>
            <a:ext cx="5221319" cy="553998"/>
          </a:xfrm>
        </p:spPr>
        <p:txBody>
          <a:bodyPr>
            <a:noAutofit/>
          </a:bodyPr>
          <a:lstStyle>
            <a:lvl1pPr marL="0" indent="0">
              <a:lnSpc>
                <a:spcPct val="100000"/>
              </a:lnSpc>
              <a:spcBef>
                <a:spcPts val="0"/>
              </a:spcBef>
              <a:buFontTx/>
              <a:buNone/>
              <a:defRPr sz="1800">
                <a:solidFill>
                  <a:schemeClr val="tx1"/>
                </a:solidFill>
                <a:latin typeface="AA Zuehlke Medium" panose="02000603060000020004" pitchFamily="2" charset="0"/>
              </a:defRPr>
            </a:lvl1pPr>
            <a:lvl2pPr>
              <a:lnSpc>
                <a:spcPct val="100000"/>
              </a:lnSpc>
              <a:spcBef>
                <a:spcPts val="0"/>
              </a:spcBef>
              <a:defRPr sz="1600">
                <a:latin typeface="AA Zuehlke Medium" panose="02000603060000020004" pitchFamily="2" charset="0"/>
              </a:defRPr>
            </a:lvl2pPr>
            <a:lvl3pPr>
              <a:lnSpc>
                <a:spcPct val="100000"/>
              </a:lnSpc>
              <a:spcBef>
                <a:spcPts val="0"/>
              </a:spcBef>
              <a:defRPr sz="1600">
                <a:latin typeface="AA Zuehlke Medium" panose="02000603060000020004" pitchFamily="2" charset="0"/>
              </a:defRPr>
            </a:lvl3pPr>
            <a:lvl4pPr>
              <a:lnSpc>
                <a:spcPct val="100000"/>
              </a:lnSpc>
              <a:spcBef>
                <a:spcPts val="0"/>
              </a:spcBef>
              <a:defRPr sz="1600">
                <a:latin typeface="AA Zuehlke Medium" panose="02000603060000020004" pitchFamily="2" charset="0"/>
              </a:defRPr>
            </a:lvl4pPr>
            <a:lvl5pPr>
              <a:lnSpc>
                <a:spcPct val="100000"/>
              </a:lnSpc>
              <a:spcBef>
                <a:spcPts val="0"/>
              </a:spcBef>
              <a:defRPr sz="1600">
                <a:latin typeface="AA Zuehlke Medium" panose="02000603060000020004" pitchFamily="2" charset="0"/>
              </a:defRPr>
            </a:lvl5pPr>
          </a:lstStyle>
          <a:p>
            <a:pPr lvl="0"/>
            <a:r>
              <a:rPr lang="en-GB" noProof="0"/>
              <a:t>First Name Last Name</a:t>
            </a:r>
            <a:br>
              <a:rPr lang="en-GB" noProof="0"/>
            </a:br>
            <a:r>
              <a:rPr lang="en-GB" noProof="0"/>
              <a:t>Title</a:t>
            </a:r>
          </a:p>
        </p:txBody>
      </p:sp>
      <p:sp>
        <p:nvSpPr>
          <p:cNvPr id="19" name="Text Placeholder 17">
            <a:extLst>
              <a:ext uri="{FF2B5EF4-FFF2-40B4-BE49-F238E27FC236}">
                <a16:creationId xmlns:a16="http://schemas.microsoft.com/office/drawing/2014/main" id="{F30B571E-7B38-4D98-B85A-77E09DA0B2F6}"/>
              </a:ext>
            </a:extLst>
          </p:cNvPr>
          <p:cNvSpPr>
            <a:spLocks noGrp="1"/>
          </p:cNvSpPr>
          <p:nvPr>
            <p:ph type="body" sz="quarter" idx="20" hasCustomPrompt="1"/>
          </p:nvPr>
        </p:nvSpPr>
        <p:spPr>
          <a:xfrm>
            <a:off x="6564280" y="5095032"/>
            <a:ext cx="5221319" cy="1356568"/>
          </a:xfrm>
        </p:spPr>
        <p:txBody>
          <a:bodyPr>
            <a:noAutofit/>
          </a:bodyPr>
          <a:lstStyle>
            <a:lvl1pPr marL="0" indent="0">
              <a:lnSpc>
                <a:spcPct val="100000"/>
              </a:lnSpc>
              <a:spcBef>
                <a:spcPts val="0"/>
              </a:spcBef>
              <a:buFontTx/>
              <a:buNone/>
              <a:defRPr sz="1800">
                <a:solidFill>
                  <a:schemeClr val="tx1"/>
                </a:solidFill>
                <a:latin typeface="+mn-lt"/>
              </a:defRPr>
            </a:lvl1pPr>
            <a:lvl2pPr>
              <a:lnSpc>
                <a:spcPct val="100000"/>
              </a:lnSpc>
              <a:spcBef>
                <a:spcPts val="0"/>
              </a:spcBef>
              <a:defRPr sz="1600">
                <a:latin typeface="AA Zuehlke Medium" panose="02000603060000020004" pitchFamily="2" charset="0"/>
              </a:defRPr>
            </a:lvl2pPr>
            <a:lvl3pPr>
              <a:lnSpc>
                <a:spcPct val="100000"/>
              </a:lnSpc>
              <a:spcBef>
                <a:spcPts val="0"/>
              </a:spcBef>
              <a:defRPr sz="1600">
                <a:latin typeface="AA Zuehlke Medium" panose="02000603060000020004" pitchFamily="2" charset="0"/>
              </a:defRPr>
            </a:lvl3pPr>
            <a:lvl4pPr>
              <a:lnSpc>
                <a:spcPct val="100000"/>
              </a:lnSpc>
              <a:spcBef>
                <a:spcPts val="0"/>
              </a:spcBef>
              <a:defRPr sz="1600">
                <a:latin typeface="AA Zuehlke Medium" panose="02000603060000020004" pitchFamily="2" charset="0"/>
              </a:defRPr>
            </a:lvl4pPr>
            <a:lvl5pPr>
              <a:lnSpc>
                <a:spcPct val="100000"/>
              </a:lnSpc>
              <a:spcBef>
                <a:spcPts val="0"/>
              </a:spcBef>
              <a:defRPr sz="1600">
                <a:latin typeface="AA Zuehlke Medium" panose="02000603060000020004" pitchFamily="2" charset="0"/>
              </a:defRPr>
            </a:lvl5pPr>
          </a:lstStyle>
          <a:p>
            <a:pPr lvl="0"/>
            <a:r>
              <a:rPr lang="en-GB" noProof="0"/>
              <a:t>Phone</a:t>
            </a:r>
            <a:br>
              <a:rPr lang="en-GB" noProof="0"/>
            </a:br>
            <a:r>
              <a:rPr lang="en-GB" noProof="0"/>
              <a:t>E-Mail</a:t>
            </a:r>
            <a:br>
              <a:rPr lang="en-GB" noProof="0"/>
            </a:br>
            <a:r>
              <a:rPr lang="en-GB" noProof="0"/>
              <a:t>LinkedIn</a:t>
            </a:r>
            <a:br>
              <a:rPr lang="en-GB" noProof="0"/>
            </a:br>
            <a:r>
              <a:rPr lang="en-GB" noProof="0"/>
              <a:t>Twitter</a:t>
            </a:r>
          </a:p>
        </p:txBody>
      </p:sp>
      <p:sp>
        <p:nvSpPr>
          <p:cNvPr id="10" name="Bildplatzhalter 4">
            <a:extLst>
              <a:ext uri="{FF2B5EF4-FFF2-40B4-BE49-F238E27FC236}">
                <a16:creationId xmlns:a16="http://schemas.microsoft.com/office/drawing/2014/main" id="{D7EF675D-338D-4993-AD9E-F4A5866E09D5}"/>
              </a:ext>
            </a:extLst>
          </p:cNvPr>
          <p:cNvSpPr>
            <a:spLocks noGrp="1"/>
          </p:cNvSpPr>
          <p:nvPr>
            <p:ph type="pic" sz="quarter" idx="10" hasCustomPrompt="1"/>
          </p:nvPr>
        </p:nvSpPr>
        <p:spPr>
          <a:xfrm>
            <a:off x="406401" y="406400"/>
            <a:ext cx="5783629" cy="6045200"/>
          </a:xfrm>
        </p:spPr>
        <p:txBody>
          <a:bodyPr tIns="1080000" bIns="0" anchor="ctr"/>
          <a:lstStyle>
            <a:lvl1pPr marL="0" indent="0" algn="ctr">
              <a:spcBef>
                <a:spcPts val="0"/>
              </a:spcBef>
              <a:buFontTx/>
              <a:buNone/>
              <a:defRPr>
                <a:solidFill>
                  <a:schemeClr val="tx1"/>
                </a:solidFill>
              </a:defRPr>
            </a:lvl1pPr>
          </a:lstStyle>
          <a:p>
            <a:r>
              <a:rPr lang="en-GB" sz="2400" kern="1200" noProof="0">
                <a:solidFill>
                  <a:schemeClr val="tx1"/>
                </a:solidFill>
                <a:effectLst/>
                <a:latin typeface="AA Zuehlke" pitchFamily="2" charset="0"/>
                <a:ea typeface="+mn-ea"/>
                <a:cs typeface="+mn-cs"/>
              </a:rPr>
              <a:t>Drag image to placeholder </a:t>
            </a:r>
            <a:br>
              <a:rPr lang="en-GB" sz="2400" kern="1200" noProof="0">
                <a:solidFill>
                  <a:schemeClr val="tx1"/>
                </a:solidFill>
                <a:effectLst/>
                <a:latin typeface="AA Zuehlke" pitchFamily="2" charset="0"/>
                <a:ea typeface="+mn-ea"/>
                <a:cs typeface="+mn-cs"/>
              </a:rPr>
            </a:br>
            <a:r>
              <a:rPr lang="en-GB" sz="2400" kern="1200" noProof="0">
                <a:solidFill>
                  <a:schemeClr val="tx1"/>
                </a:solidFill>
                <a:effectLst/>
                <a:latin typeface="AA Zuehlke" pitchFamily="2" charset="0"/>
                <a:ea typeface="+mn-ea"/>
                <a:cs typeface="+mn-cs"/>
              </a:rPr>
              <a:t>or add by clicking on icon</a:t>
            </a:r>
            <a:endParaRPr lang="en-GB" noProof="0"/>
          </a:p>
        </p:txBody>
      </p:sp>
      <p:pic>
        <p:nvPicPr>
          <p:cNvPr id="7" name="Logo">
            <a:extLst>
              <a:ext uri="{FF2B5EF4-FFF2-40B4-BE49-F238E27FC236}">
                <a16:creationId xmlns:a16="http://schemas.microsoft.com/office/drawing/2014/main" id="{C0BC8DD0-9369-41ED-AB35-1CE3C39B2F24}"/>
              </a:ext>
            </a:extLst>
          </p:cNvPr>
          <p:cNvPicPr>
            <a:picLocks/>
          </p:cNvPicPr>
          <p:nvPr userDrawn="1">
            <p:custDataLst>
              <p:tags r:id="rId1"/>
            </p:custDataLst>
          </p:nvPr>
        </p:nvPicPr>
        <p:blipFill>
          <a:blip r:embed="rId3">
            <a:extLst>
              <a:ext uri="{28A0092B-C50C-407E-A947-70E740481C1C}">
                <a14:useLocalDpi xmlns:a14="http://schemas.microsoft.com/office/drawing/2010/main" val="0"/>
              </a:ext>
            </a:extLst>
          </a:blip>
          <a:stretch>
            <a:fillRect/>
          </a:stretch>
        </p:blipFill>
        <p:spPr>
          <a:xfrm>
            <a:off x="9254531" y="406400"/>
            <a:ext cx="1018800" cy="1018800"/>
          </a:xfrm>
          <a:prstGeom prst="rect">
            <a:avLst/>
          </a:prstGeom>
        </p:spPr>
      </p:pic>
    </p:spTree>
    <p:extLst>
      <p:ext uri="{BB962C8B-B14F-4D97-AF65-F5344CB8AC3E}">
        <p14:creationId xmlns:p14="http://schemas.microsoft.com/office/powerpoint/2010/main" val="567420908"/>
      </p:ext>
    </p:extLst>
  </p:cSld>
  <p:clrMapOvr>
    <a:masterClrMapping/>
  </p:clrMapOvr>
  <p:extLst>
    <p:ext uri="{DCECCB84-F9BA-43D5-87BE-67443E8EF086}">
      <p15:sldGuideLst xmlns:p15="http://schemas.microsoft.com/office/powerpoint/2012/main"/>
    </p:ext>
  </p:extLst>
</p:sldLayout>
</file>

<file path=ppt/slideLayouts/slideLayout54.xml><?xml version="1.0" encoding="utf-8"?>
<p:sldLayout xmlns:a="http://schemas.openxmlformats.org/drawingml/2006/main" xmlns:r="http://schemas.openxmlformats.org/officeDocument/2006/relationships" xmlns:p="http://schemas.openxmlformats.org/presentationml/2006/main" matchingName="Closing Slide with Text" preserve="1" userDrawn="1">
  <p:cSld name="Closing Slide with Text">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6A65BA94-9D2B-4241-939C-EF7F8606D083}"/>
              </a:ext>
            </a:extLst>
          </p:cNvPr>
          <p:cNvSpPr>
            <a:spLocks noGrp="1"/>
          </p:cNvSpPr>
          <p:nvPr>
            <p:ph type="pic" sz="quarter" idx="14" hasCustomPrompt="1"/>
          </p:nvPr>
        </p:nvSpPr>
        <p:spPr>
          <a:xfrm>
            <a:off x="6564281" y="2068343"/>
            <a:ext cx="2250000" cy="2250000"/>
          </a:xfrm>
        </p:spPr>
        <p:txBody>
          <a:bodyPr tIns="792000" anchor="ctr" anchorCtr="0"/>
          <a:lstStyle>
            <a:lvl1pPr marL="0" indent="0" algn="ctr">
              <a:spcBef>
                <a:spcPts val="0"/>
              </a:spcBef>
              <a:buFontTx/>
              <a:buNone/>
              <a:defRPr sz="1200">
                <a:solidFill>
                  <a:schemeClr val="tx1"/>
                </a:solidFill>
              </a:defRPr>
            </a:lvl1pPr>
          </a:lstStyle>
          <a:p>
            <a:r>
              <a:rPr lang="en-GB" sz="1200" kern="1200" noProof="0">
                <a:solidFill>
                  <a:schemeClr val="tx1"/>
                </a:solidFill>
                <a:effectLst/>
                <a:latin typeface="AA Zuehlke" pitchFamily="2" charset="0"/>
                <a:ea typeface="+mn-ea"/>
                <a:cs typeface="+mn-cs"/>
              </a:rPr>
              <a:t>Drag image to placeholder </a:t>
            </a:r>
            <a:br>
              <a:rPr lang="en-GB" sz="1200" kern="1200" noProof="0">
                <a:solidFill>
                  <a:schemeClr val="tx1"/>
                </a:solidFill>
                <a:effectLst/>
                <a:latin typeface="AA Zuehlke" pitchFamily="2" charset="0"/>
                <a:ea typeface="+mn-ea"/>
                <a:cs typeface="+mn-cs"/>
              </a:rPr>
            </a:br>
            <a:r>
              <a:rPr lang="en-GB" sz="1200" kern="1200" noProof="0">
                <a:solidFill>
                  <a:schemeClr val="tx1"/>
                </a:solidFill>
                <a:effectLst/>
                <a:latin typeface="AA Zuehlke" pitchFamily="2" charset="0"/>
                <a:ea typeface="+mn-ea"/>
                <a:cs typeface="+mn-cs"/>
              </a:rPr>
              <a:t>or add by clicking on icon</a:t>
            </a:r>
            <a:endParaRPr lang="en-GB" noProof="0"/>
          </a:p>
        </p:txBody>
      </p:sp>
      <p:sp>
        <p:nvSpPr>
          <p:cNvPr id="18" name="Text Placeholder 17">
            <a:extLst>
              <a:ext uri="{FF2B5EF4-FFF2-40B4-BE49-F238E27FC236}">
                <a16:creationId xmlns:a16="http://schemas.microsoft.com/office/drawing/2014/main" id="{590F8FCC-AAEB-4D57-92EA-A9D3AD0602FA}"/>
              </a:ext>
            </a:extLst>
          </p:cNvPr>
          <p:cNvSpPr>
            <a:spLocks noGrp="1"/>
          </p:cNvSpPr>
          <p:nvPr>
            <p:ph type="body" sz="quarter" idx="19" hasCustomPrompt="1"/>
          </p:nvPr>
        </p:nvSpPr>
        <p:spPr>
          <a:xfrm>
            <a:off x="6564280" y="4546295"/>
            <a:ext cx="5221319" cy="553998"/>
          </a:xfrm>
        </p:spPr>
        <p:txBody>
          <a:bodyPr>
            <a:noAutofit/>
          </a:bodyPr>
          <a:lstStyle>
            <a:lvl1pPr marL="0" indent="0">
              <a:lnSpc>
                <a:spcPct val="100000"/>
              </a:lnSpc>
              <a:spcBef>
                <a:spcPts val="0"/>
              </a:spcBef>
              <a:buFontTx/>
              <a:buNone/>
              <a:defRPr sz="1800">
                <a:solidFill>
                  <a:schemeClr val="tx1"/>
                </a:solidFill>
                <a:latin typeface="AA Zuehlke Medium" panose="02000603060000020004" pitchFamily="2" charset="0"/>
              </a:defRPr>
            </a:lvl1pPr>
            <a:lvl2pPr>
              <a:lnSpc>
                <a:spcPct val="100000"/>
              </a:lnSpc>
              <a:spcBef>
                <a:spcPts val="0"/>
              </a:spcBef>
              <a:defRPr sz="1600">
                <a:latin typeface="AA Zuehlke Medium" panose="02000603060000020004" pitchFamily="2" charset="0"/>
              </a:defRPr>
            </a:lvl2pPr>
            <a:lvl3pPr>
              <a:lnSpc>
                <a:spcPct val="100000"/>
              </a:lnSpc>
              <a:spcBef>
                <a:spcPts val="0"/>
              </a:spcBef>
              <a:defRPr sz="1600">
                <a:latin typeface="AA Zuehlke Medium" panose="02000603060000020004" pitchFamily="2" charset="0"/>
              </a:defRPr>
            </a:lvl3pPr>
            <a:lvl4pPr>
              <a:lnSpc>
                <a:spcPct val="100000"/>
              </a:lnSpc>
              <a:spcBef>
                <a:spcPts val="0"/>
              </a:spcBef>
              <a:defRPr sz="1600">
                <a:latin typeface="AA Zuehlke Medium" panose="02000603060000020004" pitchFamily="2" charset="0"/>
              </a:defRPr>
            </a:lvl4pPr>
            <a:lvl5pPr>
              <a:lnSpc>
                <a:spcPct val="100000"/>
              </a:lnSpc>
              <a:spcBef>
                <a:spcPts val="0"/>
              </a:spcBef>
              <a:defRPr sz="1600">
                <a:latin typeface="AA Zuehlke Medium" panose="02000603060000020004" pitchFamily="2" charset="0"/>
              </a:defRPr>
            </a:lvl5pPr>
          </a:lstStyle>
          <a:p>
            <a:pPr lvl="0"/>
            <a:r>
              <a:rPr lang="en-GB" noProof="0"/>
              <a:t>First Name Last Name</a:t>
            </a:r>
            <a:br>
              <a:rPr lang="en-GB" noProof="0"/>
            </a:br>
            <a:r>
              <a:rPr lang="en-GB" noProof="0"/>
              <a:t>Title</a:t>
            </a:r>
          </a:p>
        </p:txBody>
      </p:sp>
      <p:sp>
        <p:nvSpPr>
          <p:cNvPr id="19" name="Text Placeholder 17">
            <a:extLst>
              <a:ext uri="{FF2B5EF4-FFF2-40B4-BE49-F238E27FC236}">
                <a16:creationId xmlns:a16="http://schemas.microsoft.com/office/drawing/2014/main" id="{F30B571E-7B38-4D98-B85A-77E09DA0B2F6}"/>
              </a:ext>
            </a:extLst>
          </p:cNvPr>
          <p:cNvSpPr>
            <a:spLocks noGrp="1"/>
          </p:cNvSpPr>
          <p:nvPr>
            <p:ph type="body" sz="quarter" idx="20" hasCustomPrompt="1"/>
          </p:nvPr>
        </p:nvSpPr>
        <p:spPr>
          <a:xfrm>
            <a:off x="6564280" y="5095032"/>
            <a:ext cx="5221319" cy="1356568"/>
          </a:xfrm>
        </p:spPr>
        <p:txBody>
          <a:bodyPr>
            <a:noAutofit/>
          </a:bodyPr>
          <a:lstStyle>
            <a:lvl1pPr marL="0" indent="0">
              <a:lnSpc>
                <a:spcPct val="100000"/>
              </a:lnSpc>
              <a:spcBef>
                <a:spcPts val="0"/>
              </a:spcBef>
              <a:buFontTx/>
              <a:buNone/>
              <a:defRPr sz="1800">
                <a:solidFill>
                  <a:schemeClr val="tx1"/>
                </a:solidFill>
                <a:latin typeface="+mn-lt"/>
              </a:defRPr>
            </a:lvl1pPr>
            <a:lvl2pPr>
              <a:lnSpc>
                <a:spcPct val="100000"/>
              </a:lnSpc>
              <a:spcBef>
                <a:spcPts val="0"/>
              </a:spcBef>
              <a:defRPr sz="1600">
                <a:latin typeface="AA Zuehlke Medium" panose="02000603060000020004" pitchFamily="2" charset="0"/>
              </a:defRPr>
            </a:lvl2pPr>
            <a:lvl3pPr>
              <a:lnSpc>
                <a:spcPct val="100000"/>
              </a:lnSpc>
              <a:spcBef>
                <a:spcPts val="0"/>
              </a:spcBef>
              <a:defRPr sz="1600">
                <a:latin typeface="AA Zuehlke Medium" panose="02000603060000020004" pitchFamily="2" charset="0"/>
              </a:defRPr>
            </a:lvl3pPr>
            <a:lvl4pPr>
              <a:lnSpc>
                <a:spcPct val="100000"/>
              </a:lnSpc>
              <a:spcBef>
                <a:spcPts val="0"/>
              </a:spcBef>
              <a:defRPr sz="1600">
                <a:latin typeface="AA Zuehlke Medium" panose="02000603060000020004" pitchFamily="2" charset="0"/>
              </a:defRPr>
            </a:lvl4pPr>
            <a:lvl5pPr>
              <a:lnSpc>
                <a:spcPct val="100000"/>
              </a:lnSpc>
              <a:spcBef>
                <a:spcPts val="0"/>
              </a:spcBef>
              <a:defRPr sz="1600">
                <a:latin typeface="AA Zuehlke Medium" panose="02000603060000020004" pitchFamily="2" charset="0"/>
              </a:defRPr>
            </a:lvl5pPr>
          </a:lstStyle>
          <a:p>
            <a:pPr lvl="0"/>
            <a:r>
              <a:rPr lang="en-GB" noProof="0"/>
              <a:t>Phone</a:t>
            </a:r>
            <a:br>
              <a:rPr lang="en-GB" noProof="0"/>
            </a:br>
            <a:r>
              <a:rPr lang="en-GB" noProof="0"/>
              <a:t>E-Mail</a:t>
            </a:r>
            <a:br>
              <a:rPr lang="en-GB" noProof="0"/>
            </a:br>
            <a:r>
              <a:rPr lang="en-GB" noProof="0"/>
              <a:t>LinkedIn</a:t>
            </a:r>
            <a:br>
              <a:rPr lang="en-GB" noProof="0"/>
            </a:br>
            <a:r>
              <a:rPr lang="en-GB" noProof="0"/>
              <a:t>Twitter</a:t>
            </a:r>
          </a:p>
        </p:txBody>
      </p:sp>
      <p:sp>
        <p:nvSpPr>
          <p:cNvPr id="7" name="Rechteck 7">
            <a:extLst>
              <a:ext uri="{FF2B5EF4-FFF2-40B4-BE49-F238E27FC236}">
                <a16:creationId xmlns:a16="http://schemas.microsoft.com/office/drawing/2014/main" id="{8B5291E0-BC2E-43F2-A2C6-081202264C88}"/>
              </a:ext>
            </a:extLst>
          </p:cNvPr>
          <p:cNvSpPr>
            <a:spLocks/>
          </p:cNvSpPr>
          <p:nvPr userDrawn="1"/>
        </p:nvSpPr>
        <p:spPr>
          <a:xfrm>
            <a:off x="406401" y="406400"/>
            <a:ext cx="5783629" cy="6045200"/>
          </a:xfrm>
          <a:prstGeom prst="rect">
            <a:avLst/>
          </a:prstGeom>
          <a:solidFill>
            <a:srgbClr val="FF9900"/>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200" noProof="0">
              <a:latin typeface="AA Zuehlke" pitchFamily="2" charset="0"/>
            </a:endParaRPr>
          </a:p>
        </p:txBody>
      </p:sp>
      <p:sp>
        <p:nvSpPr>
          <p:cNvPr id="8" name="Textplatzhalter 8">
            <a:extLst>
              <a:ext uri="{FF2B5EF4-FFF2-40B4-BE49-F238E27FC236}">
                <a16:creationId xmlns:a16="http://schemas.microsoft.com/office/drawing/2014/main" id="{13994C2F-F5E6-403D-9107-C842DC6548B7}"/>
              </a:ext>
            </a:extLst>
          </p:cNvPr>
          <p:cNvSpPr>
            <a:spLocks noGrp="1"/>
          </p:cNvSpPr>
          <p:nvPr>
            <p:ph type="body" sz="quarter" idx="11" hasCustomPrompt="1"/>
          </p:nvPr>
        </p:nvSpPr>
        <p:spPr>
          <a:xfrm>
            <a:off x="406402" y="406400"/>
            <a:ext cx="5783628" cy="6045200"/>
          </a:xfrm>
        </p:spPr>
        <p:txBody>
          <a:bodyPr lIns="288000" tIns="180000" rIns="288000" bIns="180000" anchor="b"/>
          <a:lstStyle>
            <a:lvl1pPr marL="0" marR="0" indent="0" algn="l" defTabSz="914400" rtl="0" eaLnBrk="1" fontAlgn="auto" latinLnBrk="0" hangingPunct="1">
              <a:lnSpc>
                <a:spcPct val="100000"/>
              </a:lnSpc>
              <a:spcBef>
                <a:spcPts val="0"/>
              </a:spcBef>
              <a:spcAft>
                <a:spcPts val="0"/>
              </a:spcAft>
              <a:buClrTx/>
              <a:buSzTx/>
              <a:buFontTx/>
              <a:buNone/>
              <a:tabLst/>
              <a:defRPr sz="4000" baseline="0">
                <a:solidFill>
                  <a:schemeClr val="bg1"/>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noProof="0"/>
              <a:t>Add text</a:t>
            </a:r>
          </a:p>
        </p:txBody>
      </p:sp>
      <p:pic>
        <p:nvPicPr>
          <p:cNvPr id="9" name="Logo">
            <a:extLst>
              <a:ext uri="{FF2B5EF4-FFF2-40B4-BE49-F238E27FC236}">
                <a16:creationId xmlns:a16="http://schemas.microsoft.com/office/drawing/2014/main" id="{1AB60E7E-1EBB-47C7-9BBF-4AFCA93434A9}"/>
              </a:ext>
            </a:extLst>
          </p:cNvPr>
          <p:cNvPicPr>
            <a:picLocks/>
          </p:cNvPicPr>
          <p:nvPr userDrawn="1">
            <p:custDataLst>
              <p:tags r:id="rId1"/>
            </p:custDataLst>
          </p:nvPr>
        </p:nvPicPr>
        <p:blipFill>
          <a:blip r:embed="rId3">
            <a:extLst>
              <a:ext uri="{28A0092B-C50C-407E-A947-70E740481C1C}">
                <a14:useLocalDpi xmlns:a14="http://schemas.microsoft.com/office/drawing/2010/main" val="0"/>
              </a:ext>
            </a:extLst>
          </a:blip>
          <a:stretch>
            <a:fillRect/>
          </a:stretch>
        </p:blipFill>
        <p:spPr>
          <a:xfrm>
            <a:off x="9254531" y="406400"/>
            <a:ext cx="1018800" cy="1018800"/>
          </a:xfrm>
          <a:prstGeom prst="rect">
            <a:avLst/>
          </a:prstGeom>
        </p:spPr>
      </p:pic>
    </p:spTree>
    <p:extLst>
      <p:ext uri="{BB962C8B-B14F-4D97-AF65-F5344CB8AC3E}">
        <p14:creationId xmlns:p14="http://schemas.microsoft.com/office/powerpoint/2010/main" val="903202325"/>
      </p:ext>
    </p:extLst>
  </p:cSld>
  <p:clrMapOvr>
    <a:masterClrMapping/>
  </p:clrMapOvr>
  <p:extLst>
    <p:ext uri="{DCECCB84-F9BA-43D5-87BE-67443E8EF086}">
      <p15:sldGuideLst xmlns:p15="http://schemas.microsoft.com/office/powerpoint/2012/main"/>
    </p:ext>
  </p:extLst>
</p:sldLayout>
</file>

<file path=ppt/slideLayouts/slideLayout55.xml><?xml version="1.0" encoding="utf-8"?>
<p:sldLayout xmlns:a="http://schemas.openxmlformats.org/drawingml/2006/main" xmlns:r="http://schemas.openxmlformats.org/officeDocument/2006/relationships" xmlns:p="http://schemas.openxmlformats.org/presentationml/2006/main" matchingName="1 Logo Slide" preserve="1" userDrawn="1">
  <p:cSld name="1 Logo Slide">
    <p:spTree>
      <p:nvGrpSpPr>
        <p:cNvPr id="1" name=""/>
        <p:cNvGrpSpPr/>
        <p:nvPr/>
      </p:nvGrpSpPr>
      <p:grpSpPr>
        <a:xfrm>
          <a:off x="0" y="0"/>
          <a:ext cx="0" cy="0"/>
          <a:chOff x="0" y="0"/>
          <a:chExt cx="0" cy="0"/>
        </a:xfrm>
      </p:grpSpPr>
      <p:sp>
        <p:nvSpPr>
          <p:cNvPr id="8" name="Text Placeholder 7"/>
          <p:cNvSpPr>
            <a:spLocks noGrp="1"/>
          </p:cNvSpPr>
          <p:nvPr>
            <p:ph type="body" sz="quarter" idx="13" hasCustomPrompt="1"/>
          </p:nvPr>
        </p:nvSpPr>
        <p:spPr>
          <a:xfrm>
            <a:off x="406399" y="1126800"/>
            <a:ext cx="11379201" cy="361959"/>
          </a:xfrm>
        </p:spPr>
        <p:txBody>
          <a:bodyPr wrap="none">
            <a:noAutofit/>
          </a:bodyPr>
          <a:lstStyle>
            <a:lvl1pPr>
              <a:spcBef>
                <a:spcPts val="0"/>
              </a:spcBef>
              <a:buFontTx/>
              <a:buNone/>
              <a:defRPr sz="2400">
                <a:solidFill>
                  <a:schemeClr val="tx1"/>
                </a:solidFill>
              </a:defRPr>
            </a:lvl1pPr>
            <a:lvl2pPr marL="0" indent="0">
              <a:spcBef>
                <a:spcPts val="0"/>
              </a:spcBef>
              <a:buFontTx/>
              <a:buNone/>
              <a:defRPr sz="2200"/>
            </a:lvl2pPr>
            <a:lvl3pPr marL="265113" indent="0">
              <a:spcBef>
                <a:spcPts val="0"/>
              </a:spcBef>
              <a:buFontTx/>
              <a:buNone/>
              <a:defRPr sz="2200"/>
            </a:lvl3pPr>
            <a:lvl4pPr marL="538162" indent="0">
              <a:spcBef>
                <a:spcPts val="0"/>
              </a:spcBef>
              <a:buFontTx/>
              <a:buNone/>
              <a:defRPr sz="2200"/>
            </a:lvl4pPr>
            <a:lvl5pPr marL="803275" indent="0">
              <a:spcBef>
                <a:spcPts val="0"/>
              </a:spcBef>
              <a:buFontTx/>
              <a:buNone/>
              <a:defRPr sz="2200"/>
            </a:lvl5pPr>
          </a:lstStyle>
          <a:p>
            <a:pPr lvl="0"/>
            <a:r>
              <a:rPr lang="en-GB" noProof="0"/>
              <a:t>Add subtitle</a:t>
            </a:r>
          </a:p>
        </p:txBody>
      </p:sp>
      <p:sp>
        <p:nvSpPr>
          <p:cNvPr id="5" name="Title 4">
            <a:extLst>
              <a:ext uri="{FF2B5EF4-FFF2-40B4-BE49-F238E27FC236}">
                <a16:creationId xmlns:a16="http://schemas.microsoft.com/office/drawing/2014/main" id="{5C316559-54C1-497B-BD9B-59DEB4B1E99D}"/>
              </a:ext>
            </a:extLst>
          </p:cNvPr>
          <p:cNvSpPr>
            <a:spLocks noGrp="1"/>
          </p:cNvSpPr>
          <p:nvPr>
            <p:ph type="title" hasCustomPrompt="1"/>
          </p:nvPr>
        </p:nvSpPr>
        <p:spPr/>
        <p:txBody>
          <a:bodyPr/>
          <a:lstStyle>
            <a:lvl1pPr>
              <a:defRPr>
                <a:solidFill>
                  <a:schemeClr val="tx1"/>
                </a:solidFill>
              </a:defRPr>
            </a:lvl1pPr>
          </a:lstStyle>
          <a:p>
            <a:r>
              <a:rPr lang="en-GB" noProof="0"/>
              <a:t>Add title</a:t>
            </a:r>
          </a:p>
        </p:txBody>
      </p:sp>
      <p:sp>
        <p:nvSpPr>
          <p:cNvPr id="7" name="Inhaltsplatzhalter 3">
            <a:extLst>
              <a:ext uri="{FF2B5EF4-FFF2-40B4-BE49-F238E27FC236}">
                <a16:creationId xmlns:a16="http://schemas.microsoft.com/office/drawing/2014/main" id="{58EE2D9D-B09B-4A48-8118-12C3DF5D4BEE}"/>
              </a:ext>
            </a:extLst>
          </p:cNvPr>
          <p:cNvSpPr>
            <a:spLocks noGrp="1"/>
          </p:cNvSpPr>
          <p:nvPr>
            <p:ph sz="quarter" idx="20" hasCustomPrompt="1"/>
          </p:nvPr>
        </p:nvSpPr>
        <p:spPr>
          <a:xfrm>
            <a:off x="4259999" y="3400478"/>
            <a:ext cx="3672000" cy="1440000"/>
          </a:xfrm>
        </p:spPr>
        <p:txBody>
          <a:bodyPr anchor="ctr"/>
          <a:lstStyle>
            <a:lvl1pPr marL="0" indent="0" algn="ctr">
              <a:buFontTx/>
              <a:buNone/>
              <a:defRPr sz="2000">
                <a:solidFill>
                  <a:schemeClr val="tx1"/>
                </a:solidFill>
              </a:defRPr>
            </a:lvl1pPr>
          </a:lstStyle>
          <a:p>
            <a:r>
              <a:rPr lang="en-GB" noProof="0"/>
              <a:t>Reference Logo</a:t>
            </a:r>
          </a:p>
        </p:txBody>
      </p:sp>
    </p:spTree>
    <p:extLst>
      <p:ext uri="{BB962C8B-B14F-4D97-AF65-F5344CB8AC3E}">
        <p14:creationId xmlns:p14="http://schemas.microsoft.com/office/powerpoint/2010/main" val="3607608649"/>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matchingName="2 Logos Slide" preserve="1" userDrawn="1">
  <p:cSld name="2 Logos Slide">
    <p:spTree>
      <p:nvGrpSpPr>
        <p:cNvPr id="1" name=""/>
        <p:cNvGrpSpPr/>
        <p:nvPr/>
      </p:nvGrpSpPr>
      <p:grpSpPr>
        <a:xfrm>
          <a:off x="0" y="0"/>
          <a:ext cx="0" cy="0"/>
          <a:chOff x="0" y="0"/>
          <a:chExt cx="0" cy="0"/>
        </a:xfrm>
      </p:grpSpPr>
      <p:sp>
        <p:nvSpPr>
          <p:cNvPr id="8" name="Text Placeholder 7"/>
          <p:cNvSpPr>
            <a:spLocks noGrp="1"/>
          </p:cNvSpPr>
          <p:nvPr>
            <p:ph type="body" sz="quarter" idx="13" hasCustomPrompt="1"/>
          </p:nvPr>
        </p:nvSpPr>
        <p:spPr>
          <a:xfrm>
            <a:off x="406399" y="1126800"/>
            <a:ext cx="11379201" cy="361959"/>
          </a:xfrm>
        </p:spPr>
        <p:txBody>
          <a:bodyPr wrap="none">
            <a:noAutofit/>
          </a:bodyPr>
          <a:lstStyle>
            <a:lvl1pPr>
              <a:spcBef>
                <a:spcPts val="0"/>
              </a:spcBef>
              <a:buFontTx/>
              <a:buNone/>
              <a:defRPr sz="2400">
                <a:solidFill>
                  <a:schemeClr val="tx1"/>
                </a:solidFill>
              </a:defRPr>
            </a:lvl1pPr>
            <a:lvl2pPr marL="0" indent="0">
              <a:spcBef>
                <a:spcPts val="0"/>
              </a:spcBef>
              <a:buFontTx/>
              <a:buNone/>
              <a:defRPr sz="2200"/>
            </a:lvl2pPr>
            <a:lvl3pPr marL="265113" indent="0">
              <a:spcBef>
                <a:spcPts val="0"/>
              </a:spcBef>
              <a:buFontTx/>
              <a:buNone/>
              <a:defRPr sz="2200"/>
            </a:lvl3pPr>
            <a:lvl4pPr marL="538162" indent="0">
              <a:spcBef>
                <a:spcPts val="0"/>
              </a:spcBef>
              <a:buFontTx/>
              <a:buNone/>
              <a:defRPr sz="2200"/>
            </a:lvl4pPr>
            <a:lvl5pPr marL="803275" indent="0">
              <a:spcBef>
                <a:spcPts val="0"/>
              </a:spcBef>
              <a:buFontTx/>
              <a:buNone/>
              <a:defRPr sz="2200"/>
            </a:lvl5pPr>
          </a:lstStyle>
          <a:p>
            <a:pPr lvl="0"/>
            <a:r>
              <a:rPr lang="en-GB" noProof="0"/>
              <a:t>Add subtitle</a:t>
            </a:r>
          </a:p>
        </p:txBody>
      </p:sp>
      <p:sp>
        <p:nvSpPr>
          <p:cNvPr id="5" name="Title 4">
            <a:extLst>
              <a:ext uri="{FF2B5EF4-FFF2-40B4-BE49-F238E27FC236}">
                <a16:creationId xmlns:a16="http://schemas.microsoft.com/office/drawing/2014/main" id="{5C316559-54C1-497B-BD9B-59DEB4B1E99D}"/>
              </a:ext>
            </a:extLst>
          </p:cNvPr>
          <p:cNvSpPr>
            <a:spLocks noGrp="1"/>
          </p:cNvSpPr>
          <p:nvPr>
            <p:ph type="title" hasCustomPrompt="1"/>
          </p:nvPr>
        </p:nvSpPr>
        <p:spPr/>
        <p:txBody>
          <a:bodyPr/>
          <a:lstStyle>
            <a:lvl1pPr>
              <a:defRPr>
                <a:solidFill>
                  <a:schemeClr val="tx1"/>
                </a:solidFill>
              </a:defRPr>
            </a:lvl1pPr>
          </a:lstStyle>
          <a:p>
            <a:r>
              <a:rPr lang="en-GB" noProof="0"/>
              <a:t>Add title</a:t>
            </a:r>
          </a:p>
        </p:txBody>
      </p:sp>
      <p:sp>
        <p:nvSpPr>
          <p:cNvPr id="12" name="Inhaltsplatzhalter 3">
            <a:extLst>
              <a:ext uri="{FF2B5EF4-FFF2-40B4-BE49-F238E27FC236}">
                <a16:creationId xmlns:a16="http://schemas.microsoft.com/office/drawing/2014/main" id="{5F227242-415A-43A5-8AD8-DD725C99E36C}"/>
              </a:ext>
            </a:extLst>
          </p:cNvPr>
          <p:cNvSpPr>
            <a:spLocks noGrp="1"/>
          </p:cNvSpPr>
          <p:nvPr>
            <p:ph sz="quarter" idx="21" hasCustomPrompt="1"/>
          </p:nvPr>
        </p:nvSpPr>
        <p:spPr>
          <a:xfrm>
            <a:off x="2333558" y="3400478"/>
            <a:ext cx="3672000" cy="1440000"/>
          </a:xfrm>
        </p:spPr>
        <p:txBody>
          <a:bodyPr anchor="ctr"/>
          <a:lstStyle>
            <a:lvl1pPr marL="0" indent="0" algn="ctr">
              <a:buFontTx/>
              <a:buNone/>
              <a:defRPr sz="2000">
                <a:solidFill>
                  <a:schemeClr val="tx1"/>
                </a:solidFill>
              </a:defRPr>
            </a:lvl1pPr>
          </a:lstStyle>
          <a:p>
            <a:r>
              <a:rPr lang="en-GB" noProof="0"/>
              <a:t>Reference Logo</a:t>
            </a:r>
          </a:p>
        </p:txBody>
      </p:sp>
      <p:sp>
        <p:nvSpPr>
          <p:cNvPr id="13" name="Inhaltsplatzhalter 3">
            <a:extLst>
              <a:ext uri="{FF2B5EF4-FFF2-40B4-BE49-F238E27FC236}">
                <a16:creationId xmlns:a16="http://schemas.microsoft.com/office/drawing/2014/main" id="{C463D638-F60E-43FB-AD1C-F3613FC5BC24}"/>
              </a:ext>
            </a:extLst>
          </p:cNvPr>
          <p:cNvSpPr>
            <a:spLocks noGrp="1"/>
          </p:cNvSpPr>
          <p:nvPr>
            <p:ph sz="quarter" idx="23" hasCustomPrompt="1"/>
          </p:nvPr>
        </p:nvSpPr>
        <p:spPr>
          <a:xfrm>
            <a:off x="6187158" y="3400478"/>
            <a:ext cx="3672000" cy="1440000"/>
          </a:xfrm>
        </p:spPr>
        <p:txBody>
          <a:bodyPr anchor="ctr"/>
          <a:lstStyle>
            <a:lvl1pPr marL="0" indent="0" algn="ctr">
              <a:buFontTx/>
              <a:buNone/>
              <a:defRPr sz="2000">
                <a:solidFill>
                  <a:schemeClr val="tx1"/>
                </a:solidFill>
              </a:defRPr>
            </a:lvl1pPr>
          </a:lstStyle>
          <a:p>
            <a:r>
              <a:rPr lang="en-GB" noProof="0"/>
              <a:t>Reference Logo</a:t>
            </a:r>
          </a:p>
        </p:txBody>
      </p:sp>
    </p:spTree>
    <p:extLst>
      <p:ext uri="{BB962C8B-B14F-4D97-AF65-F5344CB8AC3E}">
        <p14:creationId xmlns:p14="http://schemas.microsoft.com/office/powerpoint/2010/main" val="2089411815"/>
      </p:ext>
    </p:extLst>
  </p:cSld>
  <p:clrMapOvr>
    <a:masterClrMapping/>
  </p:clrMapOvr>
  <p:extLst>
    <p:ext uri="{DCECCB84-F9BA-43D5-87BE-67443E8EF086}">
      <p15:sldGuideLst xmlns:p15="http://schemas.microsoft.com/office/powerpoint/2012/main">
        <p15:guide id="1" pos="3840">
          <p15:clr>
            <a:srgbClr val="FBAE40"/>
          </p15:clr>
        </p15:guide>
      </p15:sldGuideLst>
    </p:ext>
  </p:extLst>
</p:sldLayout>
</file>

<file path=ppt/slideLayouts/slideLayout57.xml><?xml version="1.0" encoding="utf-8"?>
<p:sldLayout xmlns:a="http://schemas.openxmlformats.org/drawingml/2006/main" xmlns:r="http://schemas.openxmlformats.org/officeDocument/2006/relationships" xmlns:p="http://schemas.openxmlformats.org/presentationml/2006/main" matchingName="3 Logos Slide" preserve="1" userDrawn="1">
  <p:cSld name="3 Logos Slide">
    <p:spTree>
      <p:nvGrpSpPr>
        <p:cNvPr id="1" name=""/>
        <p:cNvGrpSpPr/>
        <p:nvPr/>
      </p:nvGrpSpPr>
      <p:grpSpPr>
        <a:xfrm>
          <a:off x="0" y="0"/>
          <a:ext cx="0" cy="0"/>
          <a:chOff x="0" y="0"/>
          <a:chExt cx="0" cy="0"/>
        </a:xfrm>
      </p:grpSpPr>
      <p:sp>
        <p:nvSpPr>
          <p:cNvPr id="8" name="Text Placeholder 7"/>
          <p:cNvSpPr>
            <a:spLocks noGrp="1"/>
          </p:cNvSpPr>
          <p:nvPr>
            <p:ph type="body" sz="quarter" idx="13" hasCustomPrompt="1"/>
          </p:nvPr>
        </p:nvSpPr>
        <p:spPr>
          <a:xfrm>
            <a:off x="406399" y="1126800"/>
            <a:ext cx="11379201" cy="361959"/>
          </a:xfrm>
        </p:spPr>
        <p:txBody>
          <a:bodyPr wrap="none">
            <a:noAutofit/>
          </a:bodyPr>
          <a:lstStyle>
            <a:lvl1pPr>
              <a:spcBef>
                <a:spcPts val="0"/>
              </a:spcBef>
              <a:buFontTx/>
              <a:buNone/>
              <a:defRPr sz="2400">
                <a:solidFill>
                  <a:schemeClr val="tx1"/>
                </a:solidFill>
              </a:defRPr>
            </a:lvl1pPr>
            <a:lvl2pPr marL="0" indent="0">
              <a:spcBef>
                <a:spcPts val="0"/>
              </a:spcBef>
              <a:buFontTx/>
              <a:buNone/>
              <a:defRPr sz="2200"/>
            </a:lvl2pPr>
            <a:lvl3pPr marL="265113" indent="0">
              <a:spcBef>
                <a:spcPts val="0"/>
              </a:spcBef>
              <a:buFontTx/>
              <a:buNone/>
              <a:defRPr sz="2200"/>
            </a:lvl3pPr>
            <a:lvl4pPr marL="538162" indent="0">
              <a:spcBef>
                <a:spcPts val="0"/>
              </a:spcBef>
              <a:buFontTx/>
              <a:buNone/>
              <a:defRPr sz="2200"/>
            </a:lvl4pPr>
            <a:lvl5pPr marL="803275" indent="0">
              <a:spcBef>
                <a:spcPts val="0"/>
              </a:spcBef>
              <a:buFontTx/>
              <a:buNone/>
              <a:defRPr sz="2200"/>
            </a:lvl5pPr>
          </a:lstStyle>
          <a:p>
            <a:pPr lvl="0"/>
            <a:r>
              <a:rPr lang="en-GB" noProof="0"/>
              <a:t>Add subtitle</a:t>
            </a:r>
          </a:p>
        </p:txBody>
      </p:sp>
      <p:sp>
        <p:nvSpPr>
          <p:cNvPr id="5" name="Title 4">
            <a:extLst>
              <a:ext uri="{FF2B5EF4-FFF2-40B4-BE49-F238E27FC236}">
                <a16:creationId xmlns:a16="http://schemas.microsoft.com/office/drawing/2014/main" id="{5C316559-54C1-497B-BD9B-59DEB4B1E99D}"/>
              </a:ext>
            </a:extLst>
          </p:cNvPr>
          <p:cNvSpPr>
            <a:spLocks noGrp="1"/>
          </p:cNvSpPr>
          <p:nvPr>
            <p:ph type="title" hasCustomPrompt="1"/>
          </p:nvPr>
        </p:nvSpPr>
        <p:spPr/>
        <p:txBody>
          <a:bodyPr/>
          <a:lstStyle>
            <a:lvl1pPr>
              <a:defRPr>
                <a:solidFill>
                  <a:schemeClr val="tx1"/>
                </a:solidFill>
              </a:defRPr>
            </a:lvl1pPr>
          </a:lstStyle>
          <a:p>
            <a:r>
              <a:rPr lang="en-GB" noProof="0"/>
              <a:t>Add title</a:t>
            </a:r>
          </a:p>
        </p:txBody>
      </p:sp>
      <p:sp>
        <p:nvSpPr>
          <p:cNvPr id="10" name="Inhaltsplatzhalter 3">
            <a:extLst>
              <a:ext uri="{FF2B5EF4-FFF2-40B4-BE49-F238E27FC236}">
                <a16:creationId xmlns:a16="http://schemas.microsoft.com/office/drawing/2014/main" id="{DF915D6A-53FA-478C-88DD-D80CECB10583}"/>
              </a:ext>
            </a:extLst>
          </p:cNvPr>
          <p:cNvSpPr>
            <a:spLocks noGrp="1"/>
          </p:cNvSpPr>
          <p:nvPr>
            <p:ph sz="quarter" idx="18" hasCustomPrompt="1"/>
          </p:nvPr>
        </p:nvSpPr>
        <p:spPr>
          <a:xfrm>
            <a:off x="406399" y="3400478"/>
            <a:ext cx="3672000" cy="1440000"/>
          </a:xfrm>
        </p:spPr>
        <p:txBody>
          <a:bodyPr anchor="ctr"/>
          <a:lstStyle>
            <a:lvl1pPr marL="0" indent="0" algn="ctr">
              <a:buFontTx/>
              <a:buNone/>
              <a:defRPr sz="2000">
                <a:solidFill>
                  <a:schemeClr val="tx1"/>
                </a:solidFill>
              </a:defRPr>
            </a:lvl1pPr>
          </a:lstStyle>
          <a:p>
            <a:r>
              <a:rPr lang="en-GB" noProof="0"/>
              <a:t>Reference Logo</a:t>
            </a:r>
          </a:p>
        </p:txBody>
      </p:sp>
      <p:sp>
        <p:nvSpPr>
          <p:cNvPr id="11" name="Inhaltsplatzhalter 3">
            <a:extLst>
              <a:ext uri="{FF2B5EF4-FFF2-40B4-BE49-F238E27FC236}">
                <a16:creationId xmlns:a16="http://schemas.microsoft.com/office/drawing/2014/main" id="{5FE0B70F-3B92-4265-873F-FBA7B533FA67}"/>
              </a:ext>
            </a:extLst>
          </p:cNvPr>
          <p:cNvSpPr>
            <a:spLocks noGrp="1"/>
          </p:cNvSpPr>
          <p:nvPr>
            <p:ph sz="quarter" idx="19" hasCustomPrompt="1"/>
          </p:nvPr>
        </p:nvSpPr>
        <p:spPr>
          <a:xfrm>
            <a:off x="8113600" y="3400478"/>
            <a:ext cx="3672000" cy="1440000"/>
          </a:xfrm>
        </p:spPr>
        <p:txBody>
          <a:bodyPr anchor="ctr"/>
          <a:lstStyle>
            <a:lvl1pPr marL="0" indent="0" algn="ctr">
              <a:buFontTx/>
              <a:buNone/>
              <a:defRPr sz="2000">
                <a:solidFill>
                  <a:schemeClr val="tx1"/>
                </a:solidFill>
              </a:defRPr>
            </a:lvl1pPr>
          </a:lstStyle>
          <a:p>
            <a:r>
              <a:rPr lang="en-GB" noProof="0"/>
              <a:t>Reference Logo</a:t>
            </a:r>
          </a:p>
        </p:txBody>
      </p:sp>
      <p:sp>
        <p:nvSpPr>
          <p:cNvPr id="12" name="Inhaltsplatzhalter 3">
            <a:extLst>
              <a:ext uri="{FF2B5EF4-FFF2-40B4-BE49-F238E27FC236}">
                <a16:creationId xmlns:a16="http://schemas.microsoft.com/office/drawing/2014/main" id="{0905D8F1-FF05-4AE6-8509-17B0AC579A0B}"/>
              </a:ext>
            </a:extLst>
          </p:cNvPr>
          <p:cNvSpPr>
            <a:spLocks noGrp="1"/>
          </p:cNvSpPr>
          <p:nvPr>
            <p:ph sz="quarter" idx="20" hasCustomPrompt="1"/>
          </p:nvPr>
        </p:nvSpPr>
        <p:spPr>
          <a:xfrm>
            <a:off x="4259999" y="3400478"/>
            <a:ext cx="3672000" cy="1440000"/>
          </a:xfrm>
        </p:spPr>
        <p:txBody>
          <a:bodyPr anchor="ctr"/>
          <a:lstStyle>
            <a:lvl1pPr marL="0" indent="0" algn="ctr">
              <a:buFontTx/>
              <a:buNone/>
              <a:defRPr sz="2000">
                <a:solidFill>
                  <a:schemeClr val="tx1"/>
                </a:solidFill>
              </a:defRPr>
            </a:lvl1pPr>
          </a:lstStyle>
          <a:p>
            <a:r>
              <a:rPr lang="en-GB" noProof="0"/>
              <a:t>Reference Logo</a:t>
            </a:r>
          </a:p>
        </p:txBody>
      </p:sp>
    </p:spTree>
    <p:extLst>
      <p:ext uri="{BB962C8B-B14F-4D97-AF65-F5344CB8AC3E}">
        <p14:creationId xmlns:p14="http://schemas.microsoft.com/office/powerpoint/2010/main" val="2793697583"/>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matchingName="4 Logos Slide" preserve="1" userDrawn="1">
  <p:cSld name="4 Logos Slide">
    <p:spTree>
      <p:nvGrpSpPr>
        <p:cNvPr id="1" name=""/>
        <p:cNvGrpSpPr/>
        <p:nvPr/>
      </p:nvGrpSpPr>
      <p:grpSpPr>
        <a:xfrm>
          <a:off x="0" y="0"/>
          <a:ext cx="0" cy="0"/>
          <a:chOff x="0" y="0"/>
          <a:chExt cx="0" cy="0"/>
        </a:xfrm>
      </p:grpSpPr>
      <p:sp>
        <p:nvSpPr>
          <p:cNvPr id="8" name="Text Placeholder 7"/>
          <p:cNvSpPr>
            <a:spLocks noGrp="1"/>
          </p:cNvSpPr>
          <p:nvPr>
            <p:ph type="body" sz="quarter" idx="13" hasCustomPrompt="1"/>
          </p:nvPr>
        </p:nvSpPr>
        <p:spPr>
          <a:xfrm>
            <a:off x="406399" y="1126800"/>
            <a:ext cx="11379201" cy="361959"/>
          </a:xfrm>
        </p:spPr>
        <p:txBody>
          <a:bodyPr wrap="none">
            <a:noAutofit/>
          </a:bodyPr>
          <a:lstStyle>
            <a:lvl1pPr>
              <a:spcBef>
                <a:spcPts val="0"/>
              </a:spcBef>
              <a:buFontTx/>
              <a:buNone/>
              <a:defRPr sz="2400">
                <a:solidFill>
                  <a:schemeClr val="tx1"/>
                </a:solidFill>
              </a:defRPr>
            </a:lvl1pPr>
            <a:lvl2pPr marL="0" indent="0">
              <a:spcBef>
                <a:spcPts val="0"/>
              </a:spcBef>
              <a:buFontTx/>
              <a:buNone/>
              <a:defRPr sz="2200"/>
            </a:lvl2pPr>
            <a:lvl3pPr marL="265113" indent="0">
              <a:spcBef>
                <a:spcPts val="0"/>
              </a:spcBef>
              <a:buFontTx/>
              <a:buNone/>
              <a:defRPr sz="2200"/>
            </a:lvl3pPr>
            <a:lvl4pPr marL="538162" indent="0">
              <a:spcBef>
                <a:spcPts val="0"/>
              </a:spcBef>
              <a:buFontTx/>
              <a:buNone/>
              <a:defRPr sz="2200"/>
            </a:lvl4pPr>
            <a:lvl5pPr marL="803275" indent="0">
              <a:spcBef>
                <a:spcPts val="0"/>
              </a:spcBef>
              <a:buFontTx/>
              <a:buNone/>
              <a:defRPr sz="2200"/>
            </a:lvl5pPr>
          </a:lstStyle>
          <a:p>
            <a:pPr lvl="0"/>
            <a:r>
              <a:rPr lang="en-GB" noProof="0"/>
              <a:t>Add subtitle</a:t>
            </a:r>
          </a:p>
        </p:txBody>
      </p:sp>
      <p:sp>
        <p:nvSpPr>
          <p:cNvPr id="5" name="Title 4">
            <a:extLst>
              <a:ext uri="{FF2B5EF4-FFF2-40B4-BE49-F238E27FC236}">
                <a16:creationId xmlns:a16="http://schemas.microsoft.com/office/drawing/2014/main" id="{5C316559-54C1-497B-BD9B-59DEB4B1E99D}"/>
              </a:ext>
            </a:extLst>
          </p:cNvPr>
          <p:cNvSpPr>
            <a:spLocks noGrp="1"/>
          </p:cNvSpPr>
          <p:nvPr>
            <p:ph type="title" hasCustomPrompt="1"/>
          </p:nvPr>
        </p:nvSpPr>
        <p:spPr/>
        <p:txBody>
          <a:bodyPr/>
          <a:lstStyle>
            <a:lvl1pPr>
              <a:defRPr>
                <a:solidFill>
                  <a:schemeClr val="tx1"/>
                </a:solidFill>
              </a:defRPr>
            </a:lvl1pPr>
          </a:lstStyle>
          <a:p>
            <a:r>
              <a:rPr lang="en-GB" noProof="0"/>
              <a:t>Add title</a:t>
            </a:r>
          </a:p>
        </p:txBody>
      </p:sp>
      <p:sp>
        <p:nvSpPr>
          <p:cNvPr id="12" name="Inhaltsplatzhalter 3">
            <a:extLst>
              <a:ext uri="{FF2B5EF4-FFF2-40B4-BE49-F238E27FC236}">
                <a16:creationId xmlns:a16="http://schemas.microsoft.com/office/drawing/2014/main" id="{D167F0D7-3612-41C4-B6B1-41D3CDB0BAA2}"/>
              </a:ext>
            </a:extLst>
          </p:cNvPr>
          <p:cNvSpPr>
            <a:spLocks noGrp="1"/>
          </p:cNvSpPr>
          <p:nvPr>
            <p:ph sz="quarter" idx="18" hasCustomPrompt="1"/>
          </p:nvPr>
        </p:nvSpPr>
        <p:spPr>
          <a:xfrm>
            <a:off x="2333558" y="4206127"/>
            <a:ext cx="3672000" cy="1440000"/>
          </a:xfrm>
        </p:spPr>
        <p:txBody>
          <a:bodyPr anchor="ctr"/>
          <a:lstStyle>
            <a:lvl1pPr marL="0" indent="0" algn="ctr">
              <a:buFontTx/>
              <a:buNone/>
              <a:defRPr sz="2000">
                <a:solidFill>
                  <a:schemeClr val="tx1"/>
                </a:solidFill>
              </a:defRPr>
            </a:lvl1pPr>
          </a:lstStyle>
          <a:p>
            <a:r>
              <a:rPr lang="en-GB" noProof="0"/>
              <a:t>Reference Logo</a:t>
            </a:r>
          </a:p>
        </p:txBody>
      </p:sp>
      <p:sp>
        <p:nvSpPr>
          <p:cNvPr id="13" name="Inhaltsplatzhalter 3">
            <a:extLst>
              <a:ext uri="{FF2B5EF4-FFF2-40B4-BE49-F238E27FC236}">
                <a16:creationId xmlns:a16="http://schemas.microsoft.com/office/drawing/2014/main" id="{55E7F20E-918A-41F4-95EA-56916FC813AD}"/>
              </a:ext>
            </a:extLst>
          </p:cNvPr>
          <p:cNvSpPr>
            <a:spLocks noGrp="1"/>
          </p:cNvSpPr>
          <p:nvPr>
            <p:ph sz="quarter" idx="20" hasCustomPrompt="1"/>
          </p:nvPr>
        </p:nvSpPr>
        <p:spPr>
          <a:xfrm>
            <a:off x="6187158" y="4206127"/>
            <a:ext cx="3672000" cy="1440000"/>
          </a:xfrm>
        </p:spPr>
        <p:txBody>
          <a:bodyPr anchor="ctr"/>
          <a:lstStyle>
            <a:lvl1pPr marL="0" indent="0" algn="ctr">
              <a:buFontTx/>
              <a:buNone/>
              <a:defRPr sz="2000">
                <a:solidFill>
                  <a:schemeClr val="tx1"/>
                </a:solidFill>
              </a:defRPr>
            </a:lvl1pPr>
          </a:lstStyle>
          <a:p>
            <a:r>
              <a:rPr lang="en-GB" noProof="0"/>
              <a:t>Reference Logo</a:t>
            </a:r>
          </a:p>
        </p:txBody>
      </p:sp>
      <p:sp>
        <p:nvSpPr>
          <p:cNvPr id="14" name="Inhaltsplatzhalter 3">
            <a:extLst>
              <a:ext uri="{FF2B5EF4-FFF2-40B4-BE49-F238E27FC236}">
                <a16:creationId xmlns:a16="http://schemas.microsoft.com/office/drawing/2014/main" id="{78C3B1B6-BC48-4EF6-8B42-CD17E5D1D84E}"/>
              </a:ext>
            </a:extLst>
          </p:cNvPr>
          <p:cNvSpPr>
            <a:spLocks noGrp="1"/>
          </p:cNvSpPr>
          <p:nvPr>
            <p:ph sz="quarter" idx="21" hasCustomPrompt="1"/>
          </p:nvPr>
        </p:nvSpPr>
        <p:spPr>
          <a:xfrm>
            <a:off x="2333558" y="2595004"/>
            <a:ext cx="3672000" cy="1440000"/>
          </a:xfrm>
        </p:spPr>
        <p:txBody>
          <a:bodyPr anchor="ctr"/>
          <a:lstStyle>
            <a:lvl1pPr marL="0" indent="0" algn="ctr">
              <a:buFontTx/>
              <a:buNone/>
              <a:defRPr sz="2000">
                <a:solidFill>
                  <a:schemeClr val="tx1"/>
                </a:solidFill>
              </a:defRPr>
            </a:lvl1pPr>
          </a:lstStyle>
          <a:p>
            <a:r>
              <a:rPr lang="en-GB" noProof="0"/>
              <a:t>Reference Logo</a:t>
            </a:r>
          </a:p>
        </p:txBody>
      </p:sp>
      <p:sp>
        <p:nvSpPr>
          <p:cNvPr id="15" name="Inhaltsplatzhalter 3">
            <a:extLst>
              <a:ext uri="{FF2B5EF4-FFF2-40B4-BE49-F238E27FC236}">
                <a16:creationId xmlns:a16="http://schemas.microsoft.com/office/drawing/2014/main" id="{16D1531D-6289-416C-9FCB-370E02A0EB9E}"/>
              </a:ext>
            </a:extLst>
          </p:cNvPr>
          <p:cNvSpPr>
            <a:spLocks noGrp="1"/>
          </p:cNvSpPr>
          <p:nvPr>
            <p:ph sz="quarter" idx="23" hasCustomPrompt="1"/>
          </p:nvPr>
        </p:nvSpPr>
        <p:spPr>
          <a:xfrm>
            <a:off x="6187158" y="2595004"/>
            <a:ext cx="3672000" cy="1440000"/>
          </a:xfrm>
        </p:spPr>
        <p:txBody>
          <a:bodyPr anchor="ctr"/>
          <a:lstStyle>
            <a:lvl1pPr marL="0" indent="0" algn="ctr">
              <a:buFontTx/>
              <a:buNone/>
              <a:defRPr sz="2000">
                <a:solidFill>
                  <a:schemeClr val="tx1"/>
                </a:solidFill>
              </a:defRPr>
            </a:lvl1pPr>
          </a:lstStyle>
          <a:p>
            <a:r>
              <a:rPr lang="en-GB" noProof="0"/>
              <a:t>Reference Logo</a:t>
            </a:r>
          </a:p>
        </p:txBody>
      </p:sp>
    </p:spTree>
    <p:extLst>
      <p:ext uri="{BB962C8B-B14F-4D97-AF65-F5344CB8AC3E}">
        <p14:creationId xmlns:p14="http://schemas.microsoft.com/office/powerpoint/2010/main" val="4211950671"/>
      </p:ext>
    </p:extLst>
  </p:cSld>
  <p:clrMapOvr>
    <a:masterClrMapping/>
  </p:clrMapOvr>
  <p:extLst>
    <p:ext uri="{DCECCB84-F9BA-43D5-87BE-67443E8EF086}">
      <p15:sldGuideLst xmlns:p15="http://schemas.microsoft.com/office/powerpoint/2012/main">
        <p15:guide id="1" pos="3840">
          <p15:clr>
            <a:srgbClr val="FBAE40"/>
          </p15:clr>
        </p15:guide>
        <p15:guide id="2" orient="horz" pos="2594">
          <p15:clr>
            <a:srgbClr val="FBAE40"/>
          </p15:clr>
        </p15:guide>
      </p15:sldGuideLst>
    </p:ext>
  </p:extLst>
</p:sldLayout>
</file>

<file path=ppt/slideLayouts/slideLayout59.xml><?xml version="1.0" encoding="utf-8"?>
<p:sldLayout xmlns:a="http://schemas.openxmlformats.org/drawingml/2006/main" xmlns:r="http://schemas.openxmlformats.org/officeDocument/2006/relationships" xmlns:p="http://schemas.openxmlformats.org/presentationml/2006/main" matchingName="5 Logos Slide" preserve="1" userDrawn="1">
  <p:cSld name="5 Logos Slide">
    <p:spTree>
      <p:nvGrpSpPr>
        <p:cNvPr id="1" name=""/>
        <p:cNvGrpSpPr/>
        <p:nvPr/>
      </p:nvGrpSpPr>
      <p:grpSpPr>
        <a:xfrm>
          <a:off x="0" y="0"/>
          <a:ext cx="0" cy="0"/>
          <a:chOff x="0" y="0"/>
          <a:chExt cx="0" cy="0"/>
        </a:xfrm>
      </p:grpSpPr>
      <p:sp>
        <p:nvSpPr>
          <p:cNvPr id="8" name="Text Placeholder 7"/>
          <p:cNvSpPr>
            <a:spLocks noGrp="1"/>
          </p:cNvSpPr>
          <p:nvPr>
            <p:ph type="body" sz="quarter" idx="13" hasCustomPrompt="1"/>
          </p:nvPr>
        </p:nvSpPr>
        <p:spPr>
          <a:xfrm>
            <a:off x="406399" y="1126800"/>
            <a:ext cx="11379201" cy="361959"/>
          </a:xfrm>
        </p:spPr>
        <p:txBody>
          <a:bodyPr wrap="none">
            <a:noAutofit/>
          </a:bodyPr>
          <a:lstStyle>
            <a:lvl1pPr>
              <a:spcBef>
                <a:spcPts val="0"/>
              </a:spcBef>
              <a:buFontTx/>
              <a:buNone/>
              <a:defRPr sz="2400">
                <a:solidFill>
                  <a:schemeClr val="tx1"/>
                </a:solidFill>
              </a:defRPr>
            </a:lvl1pPr>
            <a:lvl2pPr marL="0" indent="0">
              <a:spcBef>
                <a:spcPts val="0"/>
              </a:spcBef>
              <a:buFontTx/>
              <a:buNone/>
              <a:defRPr sz="2200"/>
            </a:lvl2pPr>
            <a:lvl3pPr marL="265113" indent="0">
              <a:spcBef>
                <a:spcPts val="0"/>
              </a:spcBef>
              <a:buFontTx/>
              <a:buNone/>
              <a:defRPr sz="2200"/>
            </a:lvl3pPr>
            <a:lvl4pPr marL="538162" indent="0">
              <a:spcBef>
                <a:spcPts val="0"/>
              </a:spcBef>
              <a:buFontTx/>
              <a:buNone/>
              <a:defRPr sz="2200"/>
            </a:lvl4pPr>
            <a:lvl5pPr marL="803275" indent="0">
              <a:spcBef>
                <a:spcPts val="0"/>
              </a:spcBef>
              <a:buFontTx/>
              <a:buNone/>
              <a:defRPr sz="2200"/>
            </a:lvl5pPr>
          </a:lstStyle>
          <a:p>
            <a:pPr lvl="0"/>
            <a:r>
              <a:rPr lang="en-GB" noProof="0"/>
              <a:t>Add subtitle</a:t>
            </a:r>
          </a:p>
        </p:txBody>
      </p:sp>
      <p:sp>
        <p:nvSpPr>
          <p:cNvPr id="5" name="Title 4">
            <a:extLst>
              <a:ext uri="{FF2B5EF4-FFF2-40B4-BE49-F238E27FC236}">
                <a16:creationId xmlns:a16="http://schemas.microsoft.com/office/drawing/2014/main" id="{5C316559-54C1-497B-BD9B-59DEB4B1E99D}"/>
              </a:ext>
            </a:extLst>
          </p:cNvPr>
          <p:cNvSpPr>
            <a:spLocks noGrp="1"/>
          </p:cNvSpPr>
          <p:nvPr>
            <p:ph type="title" hasCustomPrompt="1"/>
          </p:nvPr>
        </p:nvSpPr>
        <p:spPr/>
        <p:txBody>
          <a:bodyPr/>
          <a:lstStyle>
            <a:lvl1pPr>
              <a:defRPr>
                <a:solidFill>
                  <a:schemeClr val="tx1"/>
                </a:solidFill>
              </a:defRPr>
            </a:lvl1pPr>
          </a:lstStyle>
          <a:p>
            <a:r>
              <a:rPr lang="en-GB" noProof="0"/>
              <a:t>Add title</a:t>
            </a:r>
          </a:p>
        </p:txBody>
      </p:sp>
      <p:sp>
        <p:nvSpPr>
          <p:cNvPr id="14" name="Inhaltsplatzhalter 3">
            <a:extLst>
              <a:ext uri="{FF2B5EF4-FFF2-40B4-BE49-F238E27FC236}">
                <a16:creationId xmlns:a16="http://schemas.microsoft.com/office/drawing/2014/main" id="{78C3B1B6-BC48-4EF6-8B42-CD17E5D1D84E}"/>
              </a:ext>
            </a:extLst>
          </p:cNvPr>
          <p:cNvSpPr>
            <a:spLocks noGrp="1"/>
          </p:cNvSpPr>
          <p:nvPr>
            <p:ph sz="quarter" idx="21" hasCustomPrompt="1"/>
          </p:nvPr>
        </p:nvSpPr>
        <p:spPr>
          <a:xfrm>
            <a:off x="2333558" y="2595004"/>
            <a:ext cx="3672000" cy="1440000"/>
          </a:xfrm>
        </p:spPr>
        <p:txBody>
          <a:bodyPr anchor="ctr"/>
          <a:lstStyle>
            <a:lvl1pPr marL="0" indent="0" algn="ctr">
              <a:buFontTx/>
              <a:buNone/>
              <a:defRPr sz="2000">
                <a:solidFill>
                  <a:schemeClr val="tx1"/>
                </a:solidFill>
              </a:defRPr>
            </a:lvl1pPr>
          </a:lstStyle>
          <a:p>
            <a:r>
              <a:rPr lang="en-GB" noProof="0"/>
              <a:t>Reference Logo</a:t>
            </a:r>
          </a:p>
        </p:txBody>
      </p:sp>
      <p:sp>
        <p:nvSpPr>
          <p:cNvPr id="15" name="Inhaltsplatzhalter 3">
            <a:extLst>
              <a:ext uri="{FF2B5EF4-FFF2-40B4-BE49-F238E27FC236}">
                <a16:creationId xmlns:a16="http://schemas.microsoft.com/office/drawing/2014/main" id="{16D1531D-6289-416C-9FCB-370E02A0EB9E}"/>
              </a:ext>
            </a:extLst>
          </p:cNvPr>
          <p:cNvSpPr>
            <a:spLocks noGrp="1"/>
          </p:cNvSpPr>
          <p:nvPr>
            <p:ph sz="quarter" idx="23" hasCustomPrompt="1"/>
          </p:nvPr>
        </p:nvSpPr>
        <p:spPr>
          <a:xfrm>
            <a:off x="6187158" y="2595004"/>
            <a:ext cx="3672000" cy="1440000"/>
          </a:xfrm>
        </p:spPr>
        <p:txBody>
          <a:bodyPr anchor="ctr"/>
          <a:lstStyle>
            <a:lvl1pPr marL="0" indent="0" algn="ctr">
              <a:buFontTx/>
              <a:buNone/>
              <a:defRPr sz="2000">
                <a:solidFill>
                  <a:schemeClr val="tx1"/>
                </a:solidFill>
              </a:defRPr>
            </a:lvl1pPr>
          </a:lstStyle>
          <a:p>
            <a:r>
              <a:rPr lang="en-GB" noProof="0"/>
              <a:t>Reference Logo</a:t>
            </a:r>
          </a:p>
        </p:txBody>
      </p:sp>
      <p:sp>
        <p:nvSpPr>
          <p:cNvPr id="16" name="Inhaltsplatzhalter 3">
            <a:extLst>
              <a:ext uri="{FF2B5EF4-FFF2-40B4-BE49-F238E27FC236}">
                <a16:creationId xmlns:a16="http://schemas.microsoft.com/office/drawing/2014/main" id="{3EC3F131-CDAB-4883-88F7-0E3017BD1B56}"/>
              </a:ext>
            </a:extLst>
          </p:cNvPr>
          <p:cNvSpPr>
            <a:spLocks noGrp="1"/>
          </p:cNvSpPr>
          <p:nvPr>
            <p:ph sz="quarter" idx="18" hasCustomPrompt="1"/>
          </p:nvPr>
        </p:nvSpPr>
        <p:spPr>
          <a:xfrm>
            <a:off x="406399" y="4206127"/>
            <a:ext cx="3672000" cy="1440000"/>
          </a:xfrm>
        </p:spPr>
        <p:txBody>
          <a:bodyPr anchor="ctr"/>
          <a:lstStyle>
            <a:lvl1pPr marL="0" indent="0" algn="ctr">
              <a:buFontTx/>
              <a:buNone/>
              <a:defRPr sz="2000">
                <a:solidFill>
                  <a:schemeClr val="tx1"/>
                </a:solidFill>
              </a:defRPr>
            </a:lvl1pPr>
          </a:lstStyle>
          <a:p>
            <a:r>
              <a:rPr lang="en-GB" noProof="0"/>
              <a:t>Reference Logo</a:t>
            </a:r>
          </a:p>
        </p:txBody>
      </p:sp>
      <p:sp>
        <p:nvSpPr>
          <p:cNvPr id="17" name="Inhaltsplatzhalter 3">
            <a:extLst>
              <a:ext uri="{FF2B5EF4-FFF2-40B4-BE49-F238E27FC236}">
                <a16:creationId xmlns:a16="http://schemas.microsoft.com/office/drawing/2014/main" id="{818E0748-3C8D-4FE5-AA16-3260CE1A60AD}"/>
              </a:ext>
            </a:extLst>
          </p:cNvPr>
          <p:cNvSpPr>
            <a:spLocks noGrp="1"/>
          </p:cNvSpPr>
          <p:nvPr>
            <p:ph sz="quarter" idx="19" hasCustomPrompt="1"/>
          </p:nvPr>
        </p:nvSpPr>
        <p:spPr>
          <a:xfrm>
            <a:off x="8113600" y="4206127"/>
            <a:ext cx="3672000" cy="1440000"/>
          </a:xfrm>
        </p:spPr>
        <p:txBody>
          <a:bodyPr anchor="ctr"/>
          <a:lstStyle>
            <a:lvl1pPr marL="0" indent="0" algn="ctr">
              <a:buFontTx/>
              <a:buNone/>
              <a:defRPr sz="2000">
                <a:solidFill>
                  <a:schemeClr val="tx1"/>
                </a:solidFill>
              </a:defRPr>
            </a:lvl1pPr>
          </a:lstStyle>
          <a:p>
            <a:r>
              <a:rPr lang="en-GB" noProof="0"/>
              <a:t>Reference Logo</a:t>
            </a:r>
          </a:p>
        </p:txBody>
      </p:sp>
      <p:sp>
        <p:nvSpPr>
          <p:cNvPr id="18" name="Inhaltsplatzhalter 3">
            <a:extLst>
              <a:ext uri="{FF2B5EF4-FFF2-40B4-BE49-F238E27FC236}">
                <a16:creationId xmlns:a16="http://schemas.microsoft.com/office/drawing/2014/main" id="{84F10996-3E88-4831-9BB7-3DD6F429928D}"/>
              </a:ext>
            </a:extLst>
          </p:cNvPr>
          <p:cNvSpPr>
            <a:spLocks noGrp="1"/>
          </p:cNvSpPr>
          <p:nvPr>
            <p:ph sz="quarter" idx="24" hasCustomPrompt="1"/>
          </p:nvPr>
        </p:nvSpPr>
        <p:spPr>
          <a:xfrm>
            <a:off x="4259999" y="4206127"/>
            <a:ext cx="3672000" cy="1440000"/>
          </a:xfrm>
        </p:spPr>
        <p:txBody>
          <a:bodyPr anchor="ctr"/>
          <a:lstStyle>
            <a:lvl1pPr marL="0" indent="0" algn="ctr">
              <a:buFontTx/>
              <a:buNone/>
              <a:defRPr sz="2000">
                <a:solidFill>
                  <a:schemeClr val="tx1"/>
                </a:solidFill>
              </a:defRPr>
            </a:lvl1pPr>
          </a:lstStyle>
          <a:p>
            <a:r>
              <a:rPr lang="en-GB" noProof="0"/>
              <a:t>Reference Logo</a:t>
            </a:r>
          </a:p>
        </p:txBody>
      </p:sp>
    </p:spTree>
    <p:extLst>
      <p:ext uri="{BB962C8B-B14F-4D97-AF65-F5344CB8AC3E}">
        <p14:creationId xmlns:p14="http://schemas.microsoft.com/office/powerpoint/2010/main" val="3442081991"/>
      </p:ext>
    </p:extLst>
  </p:cSld>
  <p:clrMapOvr>
    <a:masterClrMapping/>
  </p:clrMapOvr>
  <p:extLst>
    <p:ext uri="{DCECCB84-F9BA-43D5-87BE-67443E8EF086}">
      <p15:sldGuideLst xmlns:p15="http://schemas.microsoft.com/office/powerpoint/2012/main">
        <p15:guide id="1" pos="3840">
          <p15:clr>
            <a:srgbClr val="FBAE40"/>
          </p15:clr>
        </p15:guide>
        <p15:guide id="2" orient="horz" pos="2594">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Empty Slide" preserve="1" userDrawn="1">
  <p:cSld name="Empty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18A6C1-F30F-4F96-9A7E-56AAFA9EE5F6}"/>
              </a:ext>
            </a:extLst>
          </p:cNvPr>
          <p:cNvSpPr>
            <a:spLocks noGrp="1"/>
          </p:cNvSpPr>
          <p:nvPr>
            <p:ph type="title" hasCustomPrompt="1"/>
          </p:nvPr>
        </p:nvSpPr>
        <p:spPr/>
        <p:txBody>
          <a:bodyPr/>
          <a:lstStyle>
            <a:lvl1pPr>
              <a:defRPr>
                <a:solidFill>
                  <a:schemeClr val="tx1"/>
                </a:solidFill>
              </a:defRPr>
            </a:lvl1pPr>
          </a:lstStyle>
          <a:p>
            <a:r>
              <a:rPr lang="en-GB" noProof="0"/>
              <a:t>Add title</a:t>
            </a:r>
          </a:p>
        </p:txBody>
      </p:sp>
    </p:spTree>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matchingName="6 Logos Slide" preserve="1" userDrawn="1">
  <p:cSld name="6 Logos Slide">
    <p:spTree>
      <p:nvGrpSpPr>
        <p:cNvPr id="1" name=""/>
        <p:cNvGrpSpPr/>
        <p:nvPr/>
      </p:nvGrpSpPr>
      <p:grpSpPr>
        <a:xfrm>
          <a:off x="0" y="0"/>
          <a:ext cx="0" cy="0"/>
          <a:chOff x="0" y="0"/>
          <a:chExt cx="0" cy="0"/>
        </a:xfrm>
      </p:grpSpPr>
      <p:sp>
        <p:nvSpPr>
          <p:cNvPr id="8" name="Text Placeholder 7"/>
          <p:cNvSpPr>
            <a:spLocks noGrp="1"/>
          </p:cNvSpPr>
          <p:nvPr>
            <p:ph type="body" sz="quarter" idx="13" hasCustomPrompt="1"/>
          </p:nvPr>
        </p:nvSpPr>
        <p:spPr>
          <a:xfrm>
            <a:off x="406399" y="1126800"/>
            <a:ext cx="11379201" cy="361959"/>
          </a:xfrm>
        </p:spPr>
        <p:txBody>
          <a:bodyPr wrap="none">
            <a:noAutofit/>
          </a:bodyPr>
          <a:lstStyle>
            <a:lvl1pPr>
              <a:spcBef>
                <a:spcPts val="0"/>
              </a:spcBef>
              <a:buFontTx/>
              <a:buNone/>
              <a:defRPr sz="2400">
                <a:solidFill>
                  <a:schemeClr val="tx1"/>
                </a:solidFill>
              </a:defRPr>
            </a:lvl1pPr>
            <a:lvl2pPr marL="0" indent="0">
              <a:spcBef>
                <a:spcPts val="0"/>
              </a:spcBef>
              <a:buFontTx/>
              <a:buNone/>
              <a:defRPr sz="2200"/>
            </a:lvl2pPr>
            <a:lvl3pPr marL="265113" indent="0">
              <a:spcBef>
                <a:spcPts val="0"/>
              </a:spcBef>
              <a:buFontTx/>
              <a:buNone/>
              <a:defRPr sz="2200"/>
            </a:lvl3pPr>
            <a:lvl4pPr marL="538162" indent="0">
              <a:spcBef>
                <a:spcPts val="0"/>
              </a:spcBef>
              <a:buFontTx/>
              <a:buNone/>
              <a:defRPr sz="2200"/>
            </a:lvl4pPr>
            <a:lvl5pPr marL="803275" indent="0">
              <a:spcBef>
                <a:spcPts val="0"/>
              </a:spcBef>
              <a:buFontTx/>
              <a:buNone/>
              <a:defRPr sz="2200"/>
            </a:lvl5pPr>
          </a:lstStyle>
          <a:p>
            <a:pPr lvl="0"/>
            <a:r>
              <a:rPr lang="en-GB" noProof="0"/>
              <a:t>Add subtitle</a:t>
            </a:r>
          </a:p>
        </p:txBody>
      </p:sp>
      <p:sp>
        <p:nvSpPr>
          <p:cNvPr id="5" name="Title 4">
            <a:extLst>
              <a:ext uri="{FF2B5EF4-FFF2-40B4-BE49-F238E27FC236}">
                <a16:creationId xmlns:a16="http://schemas.microsoft.com/office/drawing/2014/main" id="{5C316559-54C1-497B-BD9B-59DEB4B1E99D}"/>
              </a:ext>
            </a:extLst>
          </p:cNvPr>
          <p:cNvSpPr>
            <a:spLocks noGrp="1"/>
          </p:cNvSpPr>
          <p:nvPr>
            <p:ph type="title" hasCustomPrompt="1"/>
          </p:nvPr>
        </p:nvSpPr>
        <p:spPr/>
        <p:txBody>
          <a:bodyPr/>
          <a:lstStyle>
            <a:lvl1pPr>
              <a:defRPr>
                <a:solidFill>
                  <a:schemeClr val="tx1"/>
                </a:solidFill>
              </a:defRPr>
            </a:lvl1pPr>
          </a:lstStyle>
          <a:p>
            <a:r>
              <a:rPr lang="en-GB" noProof="0"/>
              <a:t>Add title</a:t>
            </a:r>
          </a:p>
        </p:txBody>
      </p:sp>
      <p:sp>
        <p:nvSpPr>
          <p:cNvPr id="16" name="Inhaltsplatzhalter 3">
            <a:extLst>
              <a:ext uri="{FF2B5EF4-FFF2-40B4-BE49-F238E27FC236}">
                <a16:creationId xmlns:a16="http://schemas.microsoft.com/office/drawing/2014/main" id="{3EC3F131-CDAB-4883-88F7-0E3017BD1B56}"/>
              </a:ext>
            </a:extLst>
          </p:cNvPr>
          <p:cNvSpPr>
            <a:spLocks noGrp="1"/>
          </p:cNvSpPr>
          <p:nvPr>
            <p:ph sz="quarter" idx="18" hasCustomPrompt="1"/>
          </p:nvPr>
        </p:nvSpPr>
        <p:spPr>
          <a:xfrm>
            <a:off x="406399" y="4206127"/>
            <a:ext cx="3672000" cy="1440000"/>
          </a:xfrm>
        </p:spPr>
        <p:txBody>
          <a:bodyPr anchor="ctr"/>
          <a:lstStyle>
            <a:lvl1pPr marL="0" indent="0" algn="ctr">
              <a:buFontTx/>
              <a:buNone/>
              <a:defRPr sz="2000">
                <a:solidFill>
                  <a:schemeClr val="tx1"/>
                </a:solidFill>
              </a:defRPr>
            </a:lvl1pPr>
          </a:lstStyle>
          <a:p>
            <a:r>
              <a:rPr lang="en-GB" noProof="0"/>
              <a:t>Reference Logo</a:t>
            </a:r>
          </a:p>
        </p:txBody>
      </p:sp>
      <p:sp>
        <p:nvSpPr>
          <p:cNvPr id="17" name="Inhaltsplatzhalter 3">
            <a:extLst>
              <a:ext uri="{FF2B5EF4-FFF2-40B4-BE49-F238E27FC236}">
                <a16:creationId xmlns:a16="http://schemas.microsoft.com/office/drawing/2014/main" id="{818E0748-3C8D-4FE5-AA16-3260CE1A60AD}"/>
              </a:ext>
            </a:extLst>
          </p:cNvPr>
          <p:cNvSpPr>
            <a:spLocks noGrp="1"/>
          </p:cNvSpPr>
          <p:nvPr>
            <p:ph sz="quarter" idx="19" hasCustomPrompt="1"/>
          </p:nvPr>
        </p:nvSpPr>
        <p:spPr>
          <a:xfrm>
            <a:off x="8113600" y="4206127"/>
            <a:ext cx="3672000" cy="1440000"/>
          </a:xfrm>
        </p:spPr>
        <p:txBody>
          <a:bodyPr anchor="ctr"/>
          <a:lstStyle>
            <a:lvl1pPr marL="0" indent="0" algn="ctr">
              <a:buFontTx/>
              <a:buNone/>
              <a:defRPr sz="2000">
                <a:solidFill>
                  <a:schemeClr val="tx1"/>
                </a:solidFill>
              </a:defRPr>
            </a:lvl1pPr>
          </a:lstStyle>
          <a:p>
            <a:r>
              <a:rPr lang="en-GB" noProof="0"/>
              <a:t>Reference Logo</a:t>
            </a:r>
          </a:p>
        </p:txBody>
      </p:sp>
      <p:sp>
        <p:nvSpPr>
          <p:cNvPr id="18" name="Inhaltsplatzhalter 3">
            <a:extLst>
              <a:ext uri="{FF2B5EF4-FFF2-40B4-BE49-F238E27FC236}">
                <a16:creationId xmlns:a16="http://schemas.microsoft.com/office/drawing/2014/main" id="{84F10996-3E88-4831-9BB7-3DD6F429928D}"/>
              </a:ext>
            </a:extLst>
          </p:cNvPr>
          <p:cNvSpPr>
            <a:spLocks noGrp="1"/>
          </p:cNvSpPr>
          <p:nvPr>
            <p:ph sz="quarter" idx="24" hasCustomPrompt="1"/>
          </p:nvPr>
        </p:nvSpPr>
        <p:spPr>
          <a:xfrm>
            <a:off x="4259999" y="4206127"/>
            <a:ext cx="3672000" cy="1440000"/>
          </a:xfrm>
        </p:spPr>
        <p:txBody>
          <a:bodyPr anchor="ctr"/>
          <a:lstStyle>
            <a:lvl1pPr marL="0" indent="0" algn="ctr">
              <a:buFontTx/>
              <a:buNone/>
              <a:defRPr sz="2000">
                <a:solidFill>
                  <a:schemeClr val="tx1"/>
                </a:solidFill>
              </a:defRPr>
            </a:lvl1pPr>
          </a:lstStyle>
          <a:p>
            <a:r>
              <a:rPr lang="en-GB" noProof="0"/>
              <a:t>Reference Logo</a:t>
            </a:r>
          </a:p>
        </p:txBody>
      </p:sp>
      <p:sp>
        <p:nvSpPr>
          <p:cNvPr id="10" name="Inhaltsplatzhalter 3">
            <a:extLst>
              <a:ext uri="{FF2B5EF4-FFF2-40B4-BE49-F238E27FC236}">
                <a16:creationId xmlns:a16="http://schemas.microsoft.com/office/drawing/2014/main" id="{177DBC43-DF4D-44D6-B818-BDFB3CCB4F03}"/>
              </a:ext>
            </a:extLst>
          </p:cNvPr>
          <p:cNvSpPr>
            <a:spLocks noGrp="1"/>
          </p:cNvSpPr>
          <p:nvPr>
            <p:ph sz="quarter" idx="25" hasCustomPrompt="1"/>
          </p:nvPr>
        </p:nvSpPr>
        <p:spPr>
          <a:xfrm>
            <a:off x="406399" y="2595004"/>
            <a:ext cx="3672000" cy="1440000"/>
          </a:xfrm>
        </p:spPr>
        <p:txBody>
          <a:bodyPr anchor="ctr"/>
          <a:lstStyle>
            <a:lvl1pPr marL="0" indent="0" algn="ctr">
              <a:buFontTx/>
              <a:buNone/>
              <a:defRPr sz="2000">
                <a:solidFill>
                  <a:schemeClr val="tx1"/>
                </a:solidFill>
              </a:defRPr>
            </a:lvl1pPr>
          </a:lstStyle>
          <a:p>
            <a:r>
              <a:rPr lang="en-GB" noProof="0"/>
              <a:t>Reference Logo</a:t>
            </a:r>
          </a:p>
        </p:txBody>
      </p:sp>
      <p:sp>
        <p:nvSpPr>
          <p:cNvPr id="11" name="Inhaltsplatzhalter 3">
            <a:extLst>
              <a:ext uri="{FF2B5EF4-FFF2-40B4-BE49-F238E27FC236}">
                <a16:creationId xmlns:a16="http://schemas.microsoft.com/office/drawing/2014/main" id="{CCB23B9E-5EB8-4DAD-9006-646B92DB82FA}"/>
              </a:ext>
            </a:extLst>
          </p:cNvPr>
          <p:cNvSpPr>
            <a:spLocks noGrp="1"/>
          </p:cNvSpPr>
          <p:nvPr>
            <p:ph sz="quarter" idx="26" hasCustomPrompt="1"/>
          </p:nvPr>
        </p:nvSpPr>
        <p:spPr>
          <a:xfrm>
            <a:off x="8113600" y="2595004"/>
            <a:ext cx="3672000" cy="1440000"/>
          </a:xfrm>
        </p:spPr>
        <p:txBody>
          <a:bodyPr anchor="ctr"/>
          <a:lstStyle>
            <a:lvl1pPr marL="0" indent="0" algn="ctr">
              <a:buFontTx/>
              <a:buNone/>
              <a:defRPr sz="2000">
                <a:solidFill>
                  <a:schemeClr val="tx1"/>
                </a:solidFill>
              </a:defRPr>
            </a:lvl1pPr>
          </a:lstStyle>
          <a:p>
            <a:r>
              <a:rPr lang="en-GB" noProof="0"/>
              <a:t>Reference Logo</a:t>
            </a:r>
          </a:p>
        </p:txBody>
      </p:sp>
      <p:sp>
        <p:nvSpPr>
          <p:cNvPr id="12" name="Inhaltsplatzhalter 3">
            <a:extLst>
              <a:ext uri="{FF2B5EF4-FFF2-40B4-BE49-F238E27FC236}">
                <a16:creationId xmlns:a16="http://schemas.microsoft.com/office/drawing/2014/main" id="{F508FE84-18B3-453E-BDC1-377A00EB17B5}"/>
              </a:ext>
            </a:extLst>
          </p:cNvPr>
          <p:cNvSpPr>
            <a:spLocks noGrp="1"/>
          </p:cNvSpPr>
          <p:nvPr>
            <p:ph sz="quarter" idx="27" hasCustomPrompt="1"/>
          </p:nvPr>
        </p:nvSpPr>
        <p:spPr>
          <a:xfrm>
            <a:off x="4259999" y="2595004"/>
            <a:ext cx="3672000" cy="1440000"/>
          </a:xfrm>
        </p:spPr>
        <p:txBody>
          <a:bodyPr anchor="ctr"/>
          <a:lstStyle>
            <a:lvl1pPr marL="0" indent="0" algn="ctr">
              <a:buFontTx/>
              <a:buNone/>
              <a:defRPr sz="2000">
                <a:solidFill>
                  <a:schemeClr val="tx1"/>
                </a:solidFill>
              </a:defRPr>
            </a:lvl1pPr>
          </a:lstStyle>
          <a:p>
            <a:r>
              <a:rPr lang="en-GB" noProof="0"/>
              <a:t>Reference Logo</a:t>
            </a:r>
          </a:p>
        </p:txBody>
      </p:sp>
    </p:spTree>
    <p:extLst>
      <p:ext uri="{BB962C8B-B14F-4D97-AF65-F5344CB8AC3E}">
        <p14:creationId xmlns:p14="http://schemas.microsoft.com/office/powerpoint/2010/main" val="84273001"/>
      </p:ext>
    </p:extLst>
  </p:cSld>
  <p:clrMapOvr>
    <a:masterClrMapping/>
  </p:clrMapOvr>
  <p:extLst>
    <p:ext uri="{DCECCB84-F9BA-43D5-87BE-67443E8EF086}">
      <p15:sldGuideLst xmlns:p15="http://schemas.microsoft.com/office/powerpoint/2012/main">
        <p15:guide id="1" pos="3840">
          <p15:clr>
            <a:srgbClr val="FBAE40"/>
          </p15:clr>
        </p15:guide>
        <p15:guide id="2" orient="horz" pos="2594">
          <p15:clr>
            <a:srgbClr val="FBAE40"/>
          </p15:clr>
        </p15:guide>
      </p15:sldGuideLst>
    </p:ext>
  </p:extLst>
</p:sldLayout>
</file>

<file path=ppt/slideLayouts/slideLayout61.xml><?xml version="1.0" encoding="utf-8"?>
<p:sldLayout xmlns:a="http://schemas.openxmlformats.org/drawingml/2006/main" xmlns:r="http://schemas.openxmlformats.org/officeDocument/2006/relationships" xmlns:p="http://schemas.openxmlformats.org/presentationml/2006/main" matchingName="7 Logos Slide" preserve="1" userDrawn="1">
  <p:cSld name="7 Logos Slide">
    <p:spTree>
      <p:nvGrpSpPr>
        <p:cNvPr id="1" name=""/>
        <p:cNvGrpSpPr/>
        <p:nvPr/>
      </p:nvGrpSpPr>
      <p:grpSpPr>
        <a:xfrm>
          <a:off x="0" y="0"/>
          <a:ext cx="0" cy="0"/>
          <a:chOff x="0" y="0"/>
          <a:chExt cx="0" cy="0"/>
        </a:xfrm>
      </p:grpSpPr>
      <p:sp>
        <p:nvSpPr>
          <p:cNvPr id="8" name="Text Placeholder 7"/>
          <p:cNvSpPr>
            <a:spLocks noGrp="1"/>
          </p:cNvSpPr>
          <p:nvPr>
            <p:ph type="body" sz="quarter" idx="13" hasCustomPrompt="1"/>
          </p:nvPr>
        </p:nvSpPr>
        <p:spPr>
          <a:xfrm>
            <a:off x="406399" y="1126800"/>
            <a:ext cx="11379201" cy="361959"/>
          </a:xfrm>
        </p:spPr>
        <p:txBody>
          <a:bodyPr wrap="none">
            <a:noAutofit/>
          </a:bodyPr>
          <a:lstStyle>
            <a:lvl1pPr>
              <a:spcBef>
                <a:spcPts val="0"/>
              </a:spcBef>
              <a:buFontTx/>
              <a:buNone/>
              <a:defRPr sz="2400">
                <a:solidFill>
                  <a:schemeClr val="tx1"/>
                </a:solidFill>
              </a:defRPr>
            </a:lvl1pPr>
            <a:lvl2pPr marL="0" indent="0">
              <a:spcBef>
                <a:spcPts val="0"/>
              </a:spcBef>
              <a:buFontTx/>
              <a:buNone/>
              <a:defRPr sz="2200"/>
            </a:lvl2pPr>
            <a:lvl3pPr marL="265113" indent="0">
              <a:spcBef>
                <a:spcPts val="0"/>
              </a:spcBef>
              <a:buFontTx/>
              <a:buNone/>
              <a:defRPr sz="2200"/>
            </a:lvl3pPr>
            <a:lvl4pPr marL="538162" indent="0">
              <a:spcBef>
                <a:spcPts val="0"/>
              </a:spcBef>
              <a:buFontTx/>
              <a:buNone/>
              <a:defRPr sz="2200"/>
            </a:lvl4pPr>
            <a:lvl5pPr marL="803275" indent="0">
              <a:spcBef>
                <a:spcPts val="0"/>
              </a:spcBef>
              <a:buFontTx/>
              <a:buNone/>
              <a:defRPr sz="2200"/>
            </a:lvl5pPr>
          </a:lstStyle>
          <a:p>
            <a:pPr lvl="0"/>
            <a:r>
              <a:rPr lang="en-GB" noProof="0"/>
              <a:t>Add subtitle</a:t>
            </a:r>
          </a:p>
        </p:txBody>
      </p:sp>
      <p:sp>
        <p:nvSpPr>
          <p:cNvPr id="5" name="Title 4">
            <a:extLst>
              <a:ext uri="{FF2B5EF4-FFF2-40B4-BE49-F238E27FC236}">
                <a16:creationId xmlns:a16="http://schemas.microsoft.com/office/drawing/2014/main" id="{5C316559-54C1-497B-BD9B-59DEB4B1E99D}"/>
              </a:ext>
            </a:extLst>
          </p:cNvPr>
          <p:cNvSpPr>
            <a:spLocks noGrp="1"/>
          </p:cNvSpPr>
          <p:nvPr>
            <p:ph type="title" hasCustomPrompt="1"/>
          </p:nvPr>
        </p:nvSpPr>
        <p:spPr/>
        <p:txBody>
          <a:bodyPr/>
          <a:lstStyle>
            <a:lvl1pPr>
              <a:defRPr>
                <a:solidFill>
                  <a:schemeClr val="tx1"/>
                </a:solidFill>
              </a:defRPr>
            </a:lvl1pPr>
          </a:lstStyle>
          <a:p>
            <a:r>
              <a:rPr lang="en-GB" noProof="0"/>
              <a:t>Add title</a:t>
            </a:r>
          </a:p>
        </p:txBody>
      </p:sp>
      <p:sp>
        <p:nvSpPr>
          <p:cNvPr id="6" name="Inhaltsplatzhalter 3">
            <a:extLst>
              <a:ext uri="{FF2B5EF4-FFF2-40B4-BE49-F238E27FC236}">
                <a16:creationId xmlns:a16="http://schemas.microsoft.com/office/drawing/2014/main" id="{400E9229-7CCE-4F98-9409-3145BDF89682}"/>
              </a:ext>
            </a:extLst>
          </p:cNvPr>
          <p:cNvSpPr>
            <a:spLocks noGrp="1"/>
          </p:cNvSpPr>
          <p:nvPr>
            <p:ph sz="quarter" idx="18" hasCustomPrompt="1"/>
          </p:nvPr>
        </p:nvSpPr>
        <p:spPr>
          <a:xfrm>
            <a:off x="406399" y="3400478"/>
            <a:ext cx="3672000" cy="1440000"/>
          </a:xfrm>
        </p:spPr>
        <p:txBody>
          <a:bodyPr anchor="ctr"/>
          <a:lstStyle>
            <a:lvl1pPr marL="0" indent="0" algn="ctr">
              <a:buFontTx/>
              <a:buNone/>
              <a:defRPr sz="2000">
                <a:solidFill>
                  <a:schemeClr val="tx1"/>
                </a:solidFill>
              </a:defRPr>
            </a:lvl1pPr>
          </a:lstStyle>
          <a:p>
            <a:r>
              <a:rPr lang="en-GB" noProof="0"/>
              <a:t>Reference Logo</a:t>
            </a:r>
          </a:p>
        </p:txBody>
      </p:sp>
      <p:sp>
        <p:nvSpPr>
          <p:cNvPr id="9" name="Inhaltsplatzhalter 3">
            <a:extLst>
              <a:ext uri="{FF2B5EF4-FFF2-40B4-BE49-F238E27FC236}">
                <a16:creationId xmlns:a16="http://schemas.microsoft.com/office/drawing/2014/main" id="{7A379F39-5415-4B84-83D4-63CB3D8C7D6E}"/>
              </a:ext>
            </a:extLst>
          </p:cNvPr>
          <p:cNvSpPr>
            <a:spLocks noGrp="1"/>
          </p:cNvSpPr>
          <p:nvPr>
            <p:ph sz="quarter" idx="19" hasCustomPrompt="1"/>
          </p:nvPr>
        </p:nvSpPr>
        <p:spPr>
          <a:xfrm>
            <a:off x="8113600" y="3400478"/>
            <a:ext cx="3672000" cy="1440000"/>
          </a:xfrm>
        </p:spPr>
        <p:txBody>
          <a:bodyPr anchor="ctr"/>
          <a:lstStyle>
            <a:lvl1pPr marL="0" indent="0" algn="ctr">
              <a:buFontTx/>
              <a:buNone/>
              <a:defRPr sz="2000">
                <a:solidFill>
                  <a:schemeClr val="tx1"/>
                </a:solidFill>
              </a:defRPr>
            </a:lvl1pPr>
          </a:lstStyle>
          <a:p>
            <a:r>
              <a:rPr lang="en-GB" noProof="0"/>
              <a:t>Reference Logo</a:t>
            </a:r>
          </a:p>
        </p:txBody>
      </p:sp>
      <p:sp>
        <p:nvSpPr>
          <p:cNvPr id="7" name="Inhaltsplatzhalter 3">
            <a:extLst>
              <a:ext uri="{FF2B5EF4-FFF2-40B4-BE49-F238E27FC236}">
                <a16:creationId xmlns:a16="http://schemas.microsoft.com/office/drawing/2014/main" id="{834BE1BC-F22F-4FE9-9FAF-B535282BAABC}"/>
              </a:ext>
            </a:extLst>
          </p:cNvPr>
          <p:cNvSpPr>
            <a:spLocks noGrp="1"/>
          </p:cNvSpPr>
          <p:nvPr>
            <p:ph sz="quarter" idx="20" hasCustomPrompt="1"/>
          </p:nvPr>
        </p:nvSpPr>
        <p:spPr>
          <a:xfrm>
            <a:off x="4259999" y="3400478"/>
            <a:ext cx="3672000" cy="1440000"/>
          </a:xfrm>
        </p:spPr>
        <p:txBody>
          <a:bodyPr anchor="ctr"/>
          <a:lstStyle>
            <a:lvl1pPr marL="0" indent="0" algn="ctr">
              <a:buFontTx/>
              <a:buNone/>
              <a:defRPr sz="2000">
                <a:solidFill>
                  <a:schemeClr val="tx1"/>
                </a:solidFill>
              </a:defRPr>
            </a:lvl1pPr>
          </a:lstStyle>
          <a:p>
            <a:r>
              <a:rPr lang="en-GB" noProof="0"/>
              <a:t>Reference Logo</a:t>
            </a:r>
          </a:p>
        </p:txBody>
      </p:sp>
      <p:sp>
        <p:nvSpPr>
          <p:cNvPr id="10" name="Inhaltsplatzhalter 3">
            <a:extLst>
              <a:ext uri="{FF2B5EF4-FFF2-40B4-BE49-F238E27FC236}">
                <a16:creationId xmlns:a16="http://schemas.microsoft.com/office/drawing/2014/main" id="{C164B84E-842A-4753-B5E5-4B84696708F0}"/>
              </a:ext>
            </a:extLst>
          </p:cNvPr>
          <p:cNvSpPr>
            <a:spLocks noGrp="1"/>
          </p:cNvSpPr>
          <p:nvPr>
            <p:ph sz="quarter" idx="21" hasCustomPrompt="1"/>
          </p:nvPr>
        </p:nvSpPr>
        <p:spPr>
          <a:xfrm>
            <a:off x="406399" y="1789355"/>
            <a:ext cx="3672000" cy="1440000"/>
          </a:xfrm>
        </p:spPr>
        <p:txBody>
          <a:bodyPr anchor="ctr"/>
          <a:lstStyle>
            <a:lvl1pPr marL="0" indent="0" algn="ctr">
              <a:buFontTx/>
              <a:buNone/>
              <a:defRPr sz="2000">
                <a:solidFill>
                  <a:schemeClr val="tx1"/>
                </a:solidFill>
              </a:defRPr>
            </a:lvl1pPr>
          </a:lstStyle>
          <a:p>
            <a:r>
              <a:rPr lang="en-GB" noProof="0"/>
              <a:t>Reference Logo</a:t>
            </a:r>
          </a:p>
        </p:txBody>
      </p:sp>
      <p:sp>
        <p:nvSpPr>
          <p:cNvPr id="11" name="Inhaltsplatzhalter 3">
            <a:extLst>
              <a:ext uri="{FF2B5EF4-FFF2-40B4-BE49-F238E27FC236}">
                <a16:creationId xmlns:a16="http://schemas.microsoft.com/office/drawing/2014/main" id="{1E53BA32-FB99-4B3B-A405-3A932293B63C}"/>
              </a:ext>
            </a:extLst>
          </p:cNvPr>
          <p:cNvSpPr>
            <a:spLocks noGrp="1"/>
          </p:cNvSpPr>
          <p:nvPr>
            <p:ph sz="quarter" idx="22" hasCustomPrompt="1"/>
          </p:nvPr>
        </p:nvSpPr>
        <p:spPr>
          <a:xfrm>
            <a:off x="8113600" y="1789355"/>
            <a:ext cx="3672000" cy="1440000"/>
          </a:xfrm>
        </p:spPr>
        <p:txBody>
          <a:bodyPr anchor="ctr"/>
          <a:lstStyle>
            <a:lvl1pPr marL="0" indent="0" algn="ctr">
              <a:buFontTx/>
              <a:buNone/>
              <a:defRPr sz="2000">
                <a:solidFill>
                  <a:schemeClr val="tx1"/>
                </a:solidFill>
              </a:defRPr>
            </a:lvl1pPr>
          </a:lstStyle>
          <a:p>
            <a:r>
              <a:rPr lang="en-GB" noProof="0"/>
              <a:t>Reference Logo</a:t>
            </a:r>
          </a:p>
        </p:txBody>
      </p:sp>
      <p:sp>
        <p:nvSpPr>
          <p:cNvPr id="12" name="Inhaltsplatzhalter 3">
            <a:extLst>
              <a:ext uri="{FF2B5EF4-FFF2-40B4-BE49-F238E27FC236}">
                <a16:creationId xmlns:a16="http://schemas.microsoft.com/office/drawing/2014/main" id="{2A7DFD97-CF4D-4189-9EB3-6984012175E0}"/>
              </a:ext>
            </a:extLst>
          </p:cNvPr>
          <p:cNvSpPr>
            <a:spLocks noGrp="1"/>
          </p:cNvSpPr>
          <p:nvPr>
            <p:ph sz="quarter" idx="23" hasCustomPrompt="1"/>
          </p:nvPr>
        </p:nvSpPr>
        <p:spPr>
          <a:xfrm>
            <a:off x="4259999" y="1789355"/>
            <a:ext cx="3672000" cy="1440000"/>
          </a:xfrm>
        </p:spPr>
        <p:txBody>
          <a:bodyPr anchor="ctr"/>
          <a:lstStyle>
            <a:lvl1pPr marL="0" indent="0" algn="ctr">
              <a:buFontTx/>
              <a:buNone/>
              <a:defRPr sz="2000">
                <a:solidFill>
                  <a:schemeClr val="tx1"/>
                </a:solidFill>
              </a:defRPr>
            </a:lvl1pPr>
          </a:lstStyle>
          <a:p>
            <a:r>
              <a:rPr lang="en-GB" noProof="0"/>
              <a:t>Reference Logo</a:t>
            </a:r>
          </a:p>
        </p:txBody>
      </p:sp>
      <p:sp>
        <p:nvSpPr>
          <p:cNvPr id="13" name="Inhaltsplatzhalter 3">
            <a:extLst>
              <a:ext uri="{FF2B5EF4-FFF2-40B4-BE49-F238E27FC236}">
                <a16:creationId xmlns:a16="http://schemas.microsoft.com/office/drawing/2014/main" id="{EDB9BEE2-478B-4642-8BF7-C2A907ED4AD6}"/>
              </a:ext>
            </a:extLst>
          </p:cNvPr>
          <p:cNvSpPr>
            <a:spLocks noGrp="1"/>
          </p:cNvSpPr>
          <p:nvPr>
            <p:ph sz="quarter" idx="24" hasCustomPrompt="1"/>
          </p:nvPr>
        </p:nvSpPr>
        <p:spPr>
          <a:xfrm>
            <a:off x="406399" y="5011601"/>
            <a:ext cx="3672000" cy="1440000"/>
          </a:xfrm>
        </p:spPr>
        <p:txBody>
          <a:bodyPr anchor="ctr"/>
          <a:lstStyle>
            <a:lvl1pPr marL="0" indent="0" algn="ctr">
              <a:buFontTx/>
              <a:buNone/>
              <a:defRPr sz="2000">
                <a:solidFill>
                  <a:schemeClr val="tx1"/>
                </a:solidFill>
              </a:defRPr>
            </a:lvl1pPr>
          </a:lstStyle>
          <a:p>
            <a:r>
              <a:rPr lang="en-GB" noProof="0"/>
              <a:t>Reference Logo</a:t>
            </a:r>
          </a:p>
        </p:txBody>
      </p:sp>
    </p:spTree>
    <p:extLst>
      <p:ext uri="{BB962C8B-B14F-4D97-AF65-F5344CB8AC3E}">
        <p14:creationId xmlns:p14="http://schemas.microsoft.com/office/powerpoint/2010/main" val="2476835588"/>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matchingName="8 Logos Slide" preserve="1" userDrawn="1">
  <p:cSld name="8 Logos Slide">
    <p:spTree>
      <p:nvGrpSpPr>
        <p:cNvPr id="1" name=""/>
        <p:cNvGrpSpPr/>
        <p:nvPr/>
      </p:nvGrpSpPr>
      <p:grpSpPr>
        <a:xfrm>
          <a:off x="0" y="0"/>
          <a:ext cx="0" cy="0"/>
          <a:chOff x="0" y="0"/>
          <a:chExt cx="0" cy="0"/>
        </a:xfrm>
      </p:grpSpPr>
      <p:sp>
        <p:nvSpPr>
          <p:cNvPr id="8" name="Text Placeholder 7"/>
          <p:cNvSpPr>
            <a:spLocks noGrp="1"/>
          </p:cNvSpPr>
          <p:nvPr>
            <p:ph type="body" sz="quarter" idx="13" hasCustomPrompt="1"/>
          </p:nvPr>
        </p:nvSpPr>
        <p:spPr>
          <a:xfrm>
            <a:off x="406399" y="1126800"/>
            <a:ext cx="11379201" cy="361959"/>
          </a:xfrm>
        </p:spPr>
        <p:txBody>
          <a:bodyPr wrap="none">
            <a:noAutofit/>
          </a:bodyPr>
          <a:lstStyle>
            <a:lvl1pPr>
              <a:spcBef>
                <a:spcPts val="0"/>
              </a:spcBef>
              <a:buFontTx/>
              <a:buNone/>
              <a:defRPr sz="2400">
                <a:solidFill>
                  <a:schemeClr val="tx1"/>
                </a:solidFill>
              </a:defRPr>
            </a:lvl1pPr>
            <a:lvl2pPr marL="0" indent="0">
              <a:spcBef>
                <a:spcPts val="0"/>
              </a:spcBef>
              <a:buFontTx/>
              <a:buNone/>
              <a:defRPr sz="2200"/>
            </a:lvl2pPr>
            <a:lvl3pPr marL="265113" indent="0">
              <a:spcBef>
                <a:spcPts val="0"/>
              </a:spcBef>
              <a:buFontTx/>
              <a:buNone/>
              <a:defRPr sz="2200"/>
            </a:lvl3pPr>
            <a:lvl4pPr marL="538162" indent="0">
              <a:spcBef>
                <a:spcPts val="0"/>
              </a:spcBef>
              <a:buFontTx/>
              <a:buNone/>
              <a:defRPr sz="2200"/>
            </a:lvl4pPr>
            <a:lvl5pPr marL="803275" indent="0">
              <a:spcBef>
                <a:spcPts val="0"/>
              </a:spcBef>
              <a:buFontTx/>
              <a:buNone/>
              <a:defRPr sz="2200"/>
            </a:lvl5pPr>
          </a:lstStyle>
          <a:p>
            <a:pPr lvl="0"/>
            <a:r>
              <a:rPr lang="en-GB" noProof="0"/>
              <a:t>Add subtitle</a:t>
            </a:r>
          </a:p>
        </p:txBody>
      </p:sp>
      <p:sp>
        <p:nvSpPr>
          <p:cNvPr id="5" name="Title 4">
            <a:extLst>
              <a:ext uri="{FF2B5EF4-FFF2-40B4-BE49-F238E27FC236}">
                <a16:creationId xmlns:a16="http://schemas.microsoft.com/office/drawing/2014/main" id="{5C316559-54C1-497B-BD9B-59DEB4B1E99D}"/>
              </a:ext>
            </a:extLst>
          </p:cNvPr>
          <p:cNvSpPr>
            <a:spLocks noGrp="1"/>
          </p:cNvSpPr>
          <p:nvPr>
            <p:ph type="title" hasCustomPrompt="1"/>
          </p:nvPr>
        </p:nvSpPr>
        <p:spPr/>
        <p:txBody>
          <a:bodyPr/>
          <a:lstStyle>
            <a:lvl1pPr>
              <a:defRPr>
                <a:solidFill>
                  <a:schemeClr val="tx1"/>
                </a:solidFill>
              </a:defRPr>
            </a:lvl1pPr>
          </a:lstStyle>
          <a:p>
            <a:r>
              <a:rPr lang="en-GB" noProof="0"/>
              <a:t>Add title</a:t>
            </a:r>
          </a:p>
        </p:txBody>
      </p:sp>
      <p:sp>
        <p:nvSpPr>
          <p:cNvPr id="6" name="Inhaltsplatzhalter 3">
            <a:extLst>
              <a:ext uri="{FF2B5EF4-FFF2-40B4-BE49-F238E27FC236}">
                <a16:creationId xmlns:a16="http://schemas.microsoft.com/office/drawing/2014/main" id="{400E9229-7CCE-4F98-9409-3145BDF89682}"/>
              </a:ext>
            </a:extLst>
          </p:cNvPr>
          <p:cNvSpPr>
            <a:spLocks noGrp="1"/>
          </p:cNvSpPr>
          <p:nvPr>
            <p:ph sz="quarter" idx="18" hasCustomPrompt="1"/>
          </p:nvPr>
        </p:nvSpPr>
        <p:spPr>
          <a:xfrm>
            <a:off x="406399" y="3400478"/>
            <a:ext cx="3672000" cy="1440000"/>
          </a:xfrm>
        </p:spPr>
        <p:txBody>
          <a:bodyPr anchor="ctr"/>
          <a:lstStyle>
            <a:lvl1pPr marL="0" indent="0" algn="ctr">
              <a:buFontTx/>
              <a:buNone/>
              <a:defRPr sz="2000">
                <a:solidFill>
                  <a:schemeClr val="tx1"/>
                </a:solidFill>
              </a:defRPr>
            </a:lvl1pPr>
          </a:lstStyle>
          <a:p>
            <a:r>
              <a:rPr lang="en-GB" noProof="0"/>
              <a:t>Reference Logo</a:t>
            </a:r>
          </a:p>
        </p:txBody>
      </p:sp>
      <p:sp>
        <p:nvSpPr>
          <p:cNvPr id="9" name="Inhaltsplatzhalter 3">
            <a:extLst>
              <a:ext uri="{FF2B5EF4-FFF2-40B4-BE49-F238E27FC236}">
                <a16:creationId xmlns:a16="http://schemas.microsoft.com/office/drawing/2014/main" id="{7A379F39-5415-4B84-83D4-63CB3D8C7D6E}"/>
              </a:ext>
            </a:extLst>
          </p:cNvPr>
          <p:cNvSpPr>
            <a:spLocks noGrp="1"/>
          </p:cNvSpPr>
          <p:nvPr>
            <p:ph sz="quarter" idx="19" hasCustomPrompt="1"/>
          </p:nvPr>
        </p:nvSpPr>
        <p:spPr>
          <a:xfrm>
            <a:off x="8113600" y="3400478"/>
            <a:ext cx="3672000" cy="1440000"/>
          </a:xfrm>
        </p:spPr>
        <p:txBody>
          <a:bodyPr anchor="ctr"/>
          <a:lstStyle>
            <a:lvl1pPr marL="0" indent="0" algn="ctr">
              <a:buFontTx/>
              <a:buNone/>
              <a:defRPr sz="2000">
                <a:solidFill>
                  <a:schemeClr val="tx1"/>
                </a:solidFill>
              </a:defRPr>
            </a:lvl1pPr>
          </a:lstStyle>
          <a:p>
            <a:r>
              <a:rPr lang="en-GB" noProof="0"/>
              <a:t>Reference Logo</a:t>
            </a:r>
          </a:p>
        </p:txBody>
      </p:sp>
      <p:sp>
        <p:nvSpPr>
          <p:cNvPr id="7" name="Inhaltsplatzhalter 3">
            <a:extLst>
              <a:ext uri="{FF2B5EF4-FFF2-40B4-BE49-F238E27FC236}">
                <a16:creationId xmlns:a16="http://schemas.microsoft.com/office/drawing/2014/main" id="{834BE1BC-F22F-4FE9-9FAF-B535282BAABC}"/>
              </a:ext>
            </a:extLst>
          </p:cNvPr>
          <p:cNvSpPr>
            <a:spLocks noGrp="1"/>
          </p:cNvSpPr>
          <p:nvPr>
            <p:ph sz="quarter" idx="20" hasCustomPrompt="1"/>
          </p:nvPr>
        </p:nvSpPr>
        <p:spPr>
          <a:xfrm>
            <a:off x="4259999" y="3400478"/>
            <a:ext cx="3672000" cy="1440000"/>
          </a:xfrm>
        </p:spPr>
        <p:txBody>
          <a:bodyPr anchor="ctr"/>
          <a:lstStyle>
            <a:lvl1pPr marL="0" indent="0" algn="ctr">
              <a:buFontTx/>
              <a:buNone/>
              <a:defRPr sz="2000">
                <a:solidFill>
                  <a:schemeClr val="tx1"/>
                </a:solidFill>
              </a:defRPr>
            </a:lvl1pPr>
          </a:lstStyle>
          <a:p>
            <a:r>
              <a:rPr lang="en-GB" noProof="0"/>
              <a:t>Reference Logo</a:t>
            </a:r>
          </a:p>
        </p:txBody>
      </p:sp>
      <p:sp>
        <p:nvSpPr>
          <p:cNvPr id="10" name="Inhaltsplatzhalter 3">
            <a:extLst>
              <a:ext uri="{FF2B5EF4-FFF2-40B4-BE49-F238E27FC236}">
                <a16:creationId xmlns:a16="http://schemas.microsoft.com/office/drawing/2014/main" id="{C164B84E-842A-4753-B5E5-4B84696708F0}"/>
              </a:ext>
            </a:extLst>
          </p:cNvPr>
          <p:cNvSpPr>
            <a:spLocks noGrp="1"/>
          </p:cNvSpPr>
          <p:nvPr>
            <p:ph sz="quarter" idx="21" hasCustomPrompt="1"/>
          </p:nvPr>
        </p:nvSpPr>
        <p:spPr>
          <a:xfrm>
            <a:off x="406399" y="1789355"/>
            <a:ext cx="3672000" cy="1440000"/>
          </a:xfrm>
        </p:spPr>
        <p:txBody>
          <a:bodyPr anchor="ctr"/>
          <a:lstStyle>
            <a:lvl1pPr marL="0" indent="0" algn="ctr">
              <a:buFontTx/>
              <a:buNone/>
              <a:defRPr sz="2000">
                <a:solidFill>
                  <a:schemeClr val="tx1"/>
                </a:solidFill>
              </a:defRPr>
            </a:lvl1pPr>
          </a:lstStyle>
          <a:p>
            <a:r>
              <a:rPr lang="en-GB" noProof="0"/>
              <a:t>Reference Logo</a:t>
            </a:r>
          </a:p>
        </p:txBody>
      </p:sp>
      <p:sp>
        <p:nvSpPr>
          <p:cNvPr id="11" name="Inhaltsplatzhalter 3">
            <a:extLst>
              <a:ext uri="{FF2B5EF4-FFF2-40B4-BE49-F238E27FC236}">
                <a16:creationId xmlns:a16="http://schemas.microsoft.com/office/drawing/2014/main" id="{1E53BA32-FB99-4B3B-A405-3A932293B63C}"/>
              </a:ext>
            </a:extLst>
          </p:cNvPr>
          <p:cNvSpPr>
            <a:spLocks noGrp="1"/>
          </p:cNvSpPr>
          <p:nvPr>
            <p:ph sz="quarter" idx="22" hasCustomPrompt="1"/>
          </p:nvPr>
        </p:nvSpPr>
        <p:spPr>
          <a:xfrm>
            <a:off x="8113600" y="1789355"/>
            <a:ext cx="3672000" cy="1440000"/>
          </a:xfrm>
        </p:spPr>
        <p:txBody>
          <a:bodyPr anchor="ctr"/>
          <a:lstStyle>
            <a:lvl1pPr marL="0" indent="0" algn="ctr">
              <a:buFontTx/>
              <a:buNone/>
              <a:defRPr sz="2000">
                <a:solidFill>
                  <a:schemeClr val="tx1"/>
                </a:solidFill>
              </a:defRPr>
            </a:lvl1pPr>
          </a:lstStyle>
          <a:p>
            <a:r>
              <a:rPr lang="en-GB" noProof="0"/>
              <a:t>Reference Logo</a:t>
            </a:r>
          </a:p>
        </p:txBody>
      </p:sp>
      <p:sp>
        <p:nvSpPr>
          <p:cNvPr id="12" name="Inhaltsplatzhalter 3">
            <a:extLst>
              <a:ext uri="{FF2B5EF4-FFF2-40B4-BE49-F238E27FC236}">
                <a16:creationId xmlns:a16="http://schemas.microsoft.com/office/drawing/2014/main" id="{2A7DFD97-CF4D-4189-9EB3-6984012175E0}"/>
              </a:ext>
            </a:extLst>
          </p:cNvPr>
          <p:cNvSpPr>
            <a:spLocks noGrp="1"/>
          </p:cNvSpPr>
          <p:nvPr>
            <p:ph sz="quarter" idx="23" hasCustomPrompt="1"/>
          </p:nvPr>
        </p:nvSpPr>
        <p:spPr>
          <a:xfrm>
            <a:off x="4259999" y="1789355"/>
            <a:ext cx="3672000" cy="1440000"/>
          </a:xfrm>
        </p:spPr>
        <p:txBody>
          <a:bodyPr anchor="ctr"/>
          <a:lstStyle>
            <a:lvl1pPr marL="0" indent="0" algn="ctr">
              <a:buFontTx/>
              <a:buNone/>
              <a:defRPr sz="2000">
                <a:solidFill>
                  <a:schemeClr val="tx1"/>
                </a:solidFill>
              </a:defRPr>
            </a:lvl1pPr>
          </a:lstStyle>
          <a:p>
            <a:r>
              <a:rPr lang="en-GB" noProof="0"/>
              <a:t>Reference Logo</a:t>
            </a:r>
          </a:p>
        </p:txBody>
      </p:sp>
      <p:sp>
        <p:nvSpPr>
          <p:cNvPr id="13" name="Inhaltsplatzhalter 3">
            <a:extLst>
              <a:ext uri="{FF2B5EF4-FFF2-40B4-BE49-F238E27FC236}">
                <a16:creationId xmlns:a16="http://schemas.microsoft.com/office/drawing/2014/main" id="{EDB9BEE2-478B-4642-8BF7-C2A907ED4AD6}"/>
              </a:ext>
            </a:extLst>
          </p:cNvPr>
          <p:cNvSpPr>
            <a:spLocks noGrp="1"/>
          </p:cNvSpPr>
          <p:nvPr>
            <p:ph sz="quarter" idx="24" hasCustomPrompt="1"/>
          </p:nvPr>
        </p:nvSpPr>
        <p:spPr>
          <a:xfrm>
            <a:off x="406399" y="5011601"/>
            <a:ext cx="3672000" cy="1440000"/>
          </a:xfrm>
        </p:spPr>
        <p:txBody>
          <a:bodyPr anchor="ctr"/>
          <a:lstStyle>
            <a:lvl1pPr marL="0" indent="0" algn="ctr">
              <a:buFontTx/>
              <a:buNone/>
              <a:defRPr sz="2000">
                <a:solidFill>
                  <a:schemeClr val="tx1"/>
                </a:solidFill>
              </a:defRPr>
            </a:lvl1pPr>
          </a:lstStyle>
          <a:p>
            <a:r>
              <a:rPr lang="en-GB" noProof="0"/>
              <a:t>Reference Logo</a:t>
            </a:r>
          </a:p>
        </p:txBody>
      </p:sp>
      <p:sp>
        <p:nvSpPr>
          <p:cNvPr id="15" name="Inhaltsplatzhalter 3">
            <a:extLst>
              <a:ext uri="{FF2B5EF4-FFF2-40B4-BE49-F238E27FC236}">
                <a16:creationId xmlns:a16="http://schemas.microsoft.com/office/drawing/2014/main" id="{361617EB-0690-4C3B-B9DD-F652B52B8BDE}"/>
              </a:ext>
            </a:extLst>
          </p:cNvPr>
          <p:cNvSpPr>
            <a:spLocks noGrp="1"/>
          </p:cNvSpPr>
          <p:nvPr>
            <p:ph sz="quarter" idx="26" hasCustomPrompt="1"/>
          </p:nvPr>
        </p:nvSpPr>
        <p:spPr>
          <a:xfrm>
            <a:off x="4259999" y="5011601"/>
            <a:ext cx="3672000" cy="1440000"/>
          </a:xfrm>
        </p:spPr>
        <p:txBody>
          <a:bodyPr anchor="ctr"/>
          <a:lstStyle>
            <a:lvl1pPr marL="0" indent="0" algn="ctr">
              <a:buFontTx/>
              <a:buNone/>
              <a:defRPr sz="2000">
                <a:solidFill>
                  <a:schemeClr val="tx1"/>
                </a:solidFill>
              </a:defRPr>
            </a:lvl1pPr>
          </a:lstStyle>
          <a:p>
            <a:r>
              <a:rPr lang="en-GB" noProof="0"/>
              <a:t>Reference Logo</a:t>
            </a:r>
          </a:p>
        </p:txBody>
      </p:sp>
    </p:spTree>
    <p:extLst>
      <p:ext uri="{BB962C8B-B14F-4D97-AF65-F5344CB8AC3E}">
        <p14:creationId xmlns:p14="http://schemas.microsoft.com/office/powerpoint/2010/main" val="2919031617"/>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matchingName="9 Logos Slide" preserve="1" userDrawn="1">
  <p:cSld name="9 Logos Slide">
    <p:spTree>
      <p:nvGrpSpPr>
        <p:cNvPr id="1" name=""/>
        <p:cNvGrpSpPr/>
        <p:nvPr/>
      </p:nvGrpSpPr>
      <p:grpSpPr>
        <a:xfrm>
          <a:off x="0" y="0"/>
          <a:ext cx="0" cy="0"/>
          <a:chOff x="0" y="0"/>
          <a:chExt cx="0" cy="0"/>
        </a:xfrm>
      </p:grpSpPr>
      <p:sp>
        <p:nvSpPr>
          <p:cNvPr id="8" name="Text Placeholder 7"/>
          <p:cNvSpPr>
            <a:spLocks noGrp="1"/>
          </p:cNvSpPr>
          <p:nvPr>
            <p:ph type="body" sz="quarter" idx="13" hasCustomPrompt="1"/>
          </p:nvPr>
        </p:nvSpPr>
        <p:spPr>
          <a:xfrm>
            <a:off x="406399" y="1126800"/>
            <a:ext cx="11379201" cy="361959"/>
          </a:xfrm>
        </p:spPr>
        <p:txBody>
          <a:bodyPr wrap="none">
            <a:noAutofit/>
          </a:bodyPr>
          <a:lstStyle>
            <a:lvl1pPr>
              <a:spcBef>
                <a:spcPts val="0"/>
              </a:spcBef>
              <a:buFontTx/>
              <a:buNone/>
              <a:defRPr sz="2400">
                <a:solidFill>
                  <a:schemeClr val="tx1"/>
                </a:solidFill>
              </a:defRPr>
            </a:lvl1pPr>
            <a:lvl2pPr marL="0" indent="0">
              <a:spcBef>
                <a:spcPts val="0"/>
              </a:spcBef>
              <a:buFontTx/>
              <a:buNone/>
              <a:defRPr sz="2200"/>
            </a:lvl2pPr>
            <a:lvl3pPr marL="265113" indent="0">
              <a:spcBef>
                <a:spcPts val="0"/>
              </a:spcBef>
              <a:buFontTx/>
              <a:buNone/>
              <a:defRPr sz="2200"/>
            </a:lvl3pPr>
            <a:lvl4pPr marL="538162" indent="0">
              <a:spcBef>
                <a:spcPts val="0"/>
              </a:spcBef>
              <a:buFontTx/>
              <a:buNone/>
              <a:defRPr sz="2200"/>
            </a:lvl4pPr>
            <a:lvl5pPr marL="803275" indent="0">
              <a:spcBef>
                <a:spcPts val="0"/>
              </a:spcBef>
              <a:buFontTx/>
              <a:buNone/>
              <a:defRPr sz="2200"/>
            </a:lvl5pPr>
          </a:lstStyle>
          <a:p>
            <a:pPr lvl="0"/>
            <a:r>
              <a:rPr lang="en-GB" noProof="0"/>
              <a:t>Add subtitle</a:t>
            </a:r>
          </a:p>
        </p:txBody>
      </p:sp>
      <p:sp>
        <p:nvSpPr>
          <p:cNvPr id="5" name="Title 4">
            <a:extLst>
              <a:ext uri="{FF2B5EF4-FFF2-40B4-BE49-F238E27FC236}">
                <a16:creationId xmlns:a16="http://schemas.microsoft.com/office/drawing/2014/main" id="{5C316559-54C1-497B-BD9B-59DEB4B1E99D}"/>
              </a:ext>
            </a:extLst>
          </p:cNvPr>
          <p:cNvSpPr>
            <a:spLocks noGrp="1"/>
          </p:cNvSpPr>
          <p:nvPr>
            <p:ph type="title" hasCustomPrompt="1"/>
          </p:nvPr>
        </p:nvSpPr>
        <p:spPr/>
        <p:txBody>
          <a:bodyPr/>
          <a:lstStyle>
            <a:lvl1pPr>
              <a:defRPr>
                <a:solidFill>
                  <a:schemeClr val="tx1"/>
                </a:solidFill>
              </a:defRPr>
            </a:lvl1pPr>
          </a:lstStyle>
          <a:p>
            <a:r>
              <a:rPr lang="en-GB" noProof="0"/>
              <a:t>Add title</a:t>
            </a:r>
          </a:p>
        </p:txBody>
      </p:sp>
      <p:sp>
        <p:nvSpPr>
          <p:cNvPr id="6" name="Inhaltsplatzhalter 3">
            <a:extLst>
              <a:ext uri="{FF2B5EF4-FFF2-40B4-BE49-F238E27FC236}">
                <a16:creationId xmlns:a16="http://schemas.microsoft.com/office/drawing/2014/main" id="{400E9229-7CCE-4F98-9409-3145BDF89682}"/>
              </a:ext>
            </a:extLst>
          </p:cNvPr>
          <p:cNvSpPr>
            <a:spLocks noGrp="1"/>
          </p:cNvSpPr>
          <p:nvPr>
            <p:ph sz="quarter" idx="18" hasCustomPrompt="1"/>
          </p:nvPr>
        </p:nvSpPr>
        <p:spPr>
          <a:xfrm>
            <a:off x="406399" y="3400478"/>
            <a:ext cx="3672000" cy="1440000"/>
          </a:xfrm>
        </p:spPr>
        <p:txBody>
          <a:bodyPr anchor="ctr"/>
          <a:lstStyle>
            <a:lvl1pPr marL="0" indent="0" algn="ctr">
              <a:buFontTx/>
              <a:buNone/>
              <a:defRPr sz="2000">
                <a:solidFill>
                  <a:schemeClr val="tx1"/>
                </a:solidFill>
              </a:defRPr>
            </a:lvl1pPr>
          </a:lstStyle>
          <a:p>
            <a:r>
              <a:rPr lang="en-GB" noProof="0"/>
              <a:t>Reference Logo</a:t>
            </a:r>
          </a:p>
        </p:txBody>
      </p:sp>
      <p:sp>
        <p:nvSpPr>
          <p:cNvPr id="9" name="Inhaltsplatzhalter 3">
            <a:extLst>
              <a:ext uri="{FF2B5EF4-FFF2-40B4-BE49-F238E27FC236}">
                <a16:creationId xmlns:a16="http://schemas.microsoft.com/office/drawing/2014/main" id="{7A379F39-5415-4B84-83D4-63CB3D8C7D6E}"/>
              </a:ext>
            </a:extLst>
          </p:cNvPr>
          <p:cNvSpPr>
            <a:spLocks noGrp="1"/>
          </p:cNvSpPr>
          <p:nvPr>
            <p:ph sz="quarter" idx="19" hasCustomPrompt="1"/>
          </p:nvPr>
        </p:nvSpPr>
        <p:spPr>
          <a:xfrm>
            <a:off x="8113600" y="3400478"/>
            <a:ext cx="3672000" cy="1440000"/>
          </a:xfrm>
        </p:spPr>
        <p:txBody>
          <a:bodyPr anchor="ctr"/>
          <a:lstStyle>
            <a:lvl1pPr marL="0" indent="0" algn="ctr">
              <a:buFontTx/>
              <a:buNone/>
              <a:defRPr sz="2000">
                <a:solidFill>
                  <a:schemeClr val="tx1"/>
                </a:solidFill>
              </a:defRPr>
            </a:lvl1pPr>
          </a:lstStyle>
          <a:p>
            <a:r>
              <a:rPr lang="en-GB" noProof="0"/>
              <a:t>Reference Logo</a:t>
            </a:r>
          </a:p>
        </p:txBody>
      </p:sp>
      <p:sp>
        <p:nvSpPr>
          <p:cNvPr id="7" name="Inhaltsplatzhalter 3">
            <a:extLst>
              <a:ext uri="{FF2B5EF4-FFF2-40B4-BE49-F238E27FC236}">
                <a16:creationId xmlns:a16="http://schemas.microsoft.com/office/drawing/2014/main" id="{834BE1BC-F22F-4FE9-9FAF-B535282BAABC}"/>
              </a:ext>
            </a:extLst>
          </p:cNvPr>
          <p:cNvSpPr>
            <a:spLocks noGrp="1"/>
          </p:cNvSpPr>
          <p:nvPr>
            <p:ph sz="quarter" idx="20" hasCustomPrompt="1"/>
          </p:nvPr>
        </p:nvSpPr>
        <p:spPr>
          <a:xfrm>
            <a:off x="4259999" y="3400478"/>
            <a:ext cx="3672000" cy="1440000"/>
          </a:xfrm>
        </p:spPr>
        <p:txBody>
          <a:bodyPr anchor="ctr"/>
          <a:lstStyle>
            <a:lvl1pPr marL="0" indent="0" algn="ctr">
              <a:buFontTx/>
              <a:buNone/>
              <a:defRPr sz="2000">
                <a:solidFill>
                  <a:schemeClr val="tx1"/>
                </a:solidFill>
              </a:defRPr>
            </a:lvl1pPr>
          </a:lstStyle>
          <a:p>
            <a:r>
              <a:rPr lang="en-GB" noProof="0"/>
              <a:t>Reference Logo</a:t>
            </a:r>
          </a:p>
        </p:txBody>
      </p:sp>
      <p:sp>
        <p:nvSpPr>
          <p:cNvPr id="10" name="Inhaltsplatzhalter 3">
            <a:extLst>
              <a:ext uri="{FF2B5EF4-FFF2-40B4-BE49-F238E27FC236}">
                <a16:creationId xmlns:a16="http://schemas.microsoft.com/office/drawing/2014/main" id="{C164B84E-842A-4753-B5E5-4B84696708F0}"/>
              </a:ext>
            </a:extLst>
          </p:cNvPr>
          <p:cNvSpPr>
            <a:spLocks noGrp="1"/>
          </p:cNvSpPr>
          <p:nvPr>
            <p:ph sz="quarter" idx="21" hasCustomPrompt="1"/>
          </p:nvPr>
        </p:nvSpPr>
        <p:spPr>
          <a:xfrm>
            <a:off x="406399" y="1789355"/>
            <a:ext cx="3672000" cy="1440000"/>
          </a:xfrm>
        </p:spPr>
        <p:txBody>
          <a:bodyPr anchor="ctr"/>
          <a:lstStyle>
            <a:lvl1pPr marL="0" indent="0" algn="ctr">
              <a:buFontTx/>
              <a:buNone/>
              <a:defRPr sz="2000">
                <a:solidFill>
                  <a:schemeClr val="tx1"/>
                </a:solidFill>
              </a:defRPr>
            </a:lvl1pPr>
          </a:lstStyle>
          <a:p>
            <a:r>
              <a:rPr lang="en-GB" noProof="0"/>
              <a:t>Reference Logo</a:t>
            </a:r>
          </a:p>
        </p:txBody>
      </p:sp>
      <p:sp>
        <p:nvSpPr>
          <p:cNvPr id="11" name="Inhaltsplatzhalter 3">
            <a:extLst>
              <a:ext uri="{FF2B5EF4-FFF2-40B4-BE49-F238E27FC236}">
                <a16:creationId xmlns:a16="http://schemas.microsoft.com/office/drawing/2014/main" id="{1E53BA32-FB99-4B3B-A405-3A932293B63C}"/>
              </a:ext>
            </a:extLst>
          </p:cNvPr>
          <p:cNvSpPr>
            <a:spLocks noGrp="1"/>
          </p:cNvSpPr>
          <p:nvPr>
            <p:ph sz="quarter" idx="22" hasCustomPrompt="1"/>
          </p:nvPr>
        </p:nvSpPr>
        <p:spPr>
          <a:xfrm>
            <a:off x="8113600" y="1789355"/>
            <a:ext cx="3672000" cy="1440000"/>
          </a:xfrm>
        </p:spPr>
        <p:txBody>
          <a:bodyPr anchor="ctr"/>
          <a:lstStyle>
            <a:lvl1pPr marL="0" indent="0" algn="ctr">
              <a:buFontTx/>
              <a:buNone/>
              <a:defRPr sz="2000">
                <a:solidFill>
                  <a:schemeClr val="tx1"/>
                </a:solidFill>
              </a:defRPr>
            </a:lvl1pPr>
          </a:lstStyle>
          <a:p>
            <a:r>
              <a:rPr lang="en-GB" noProof="0"/>
              <a:t>Reference Logo</a:t>
            </a:r>
          </a:p>
        </p:txBody>
      </p:sp>
      <p:sp>
        <p:nvSpPr>
          <p:cNvPr id="12" name="Inhaltsplatzhalter 3">
            <a:extLst>
              <a:ext uri="{FF2B5EF4-FFF2-40B4-BE49-F238E27FC236}">
                <a16:creationId xmlns:a16="http://schemas.microsoft.com/office/drawing/2014/main" id="{2A7DFD97-CF4D-4189-9EB3-6984012175E0}"/>
              </a:ext>
            </a:extLst>
          </p:cNvPr>
          <p:cNvSpPr>
            <a:spLocks noGrp="1"/>
          </p:cNvSpPr>
          <p:nvPr>
            <p:ph sz="quarter" idx="23" hasCustomPrompt="1"/>
          </p:nvPr>
        </p:nvSpPr>
        <p:spPr>
          <a:xfrm>
            <a:off x="4259999" y="1789355"/>
            <a:ext cx="3672000" cy="1440000"/>
          </a:xfrm>
        </p:spPr>
        <p:txBody>
          <a:bodyPr anchor="ctr"/>
          <a:lstStyle>
            <a:lvl1pPr marL="0" indent="0" algn="ctr">
              <a:buFontTx/>
              <a:buNone/>
              <a:defRPr sz="2000">
                <a:solidFill>
                  <a:schemeClr val="tx1"/>
                </a:solidFill>
              </a:defRPr>
            </a:lvl1pPr>
          </a:lstStyle>
          <a:p>
            <a:r>
              <a:rPr lang="en-GB" noProof="0"/>
              <a:t>Reference Logo</a:t>
            </a:r>
          </a:p>
        </p:txBody>
      </p:sp>
      <p:sp>
        <p:nvSpPr>
          <p:cNvPr id="13" name="Inhaltsplatzhalter 3">
            <a:extLst>
              <a:ext uri="{FF2B5EF4-FFF2-40B4-BE49-F238E27FC236}">
                <a16:creationId xmlns:a16="http://schemas.microsoft.com/office/drawing/2014/main" id="{EDB9BEE2-478B-4642-8BF7-C2A907ED4AD6}"/>
              </a:ext>
            </a:extLst>
          </p:cNvPr>
          <p:cNvSpPr>
            <a:spLocks noGrp="1"/>
          </p:cNvSpPr>
          <p:nvPr>
            <p:ph sz="quarter" idx="24" hasCustomPrompt="1"/>
          </p:nvPr>
        </p:nvSpPr>
        <p:spPr>
          <a:xfrm>
            <a:off x="406399" y="5011601"/>
            <a:ext cx="3672000" cy="1440000"/>
          </a:xfrm>
        </p:spPr>
        <p:txBody>
          <a:bodyPr anchor="ctr"/>
          <a:lstStyle>
            <a:lvl1pPr marL="0" indent="0" algn="ctr">
              <a:buFontTx/>
              <a:buNone/>
              <a:defRPr sz="2000">
                <a:solidFill>
                  <a:schemeClr val="tx1"/>
                </a:solidFill>
              </a:defRPr>
            </a:lvl1pPr>
          </a:lstStyle>
          <a:p>
            <a:r>
              <a:rPr lang="en-GB" noProof="0"/>
              <a:t>Reference Logo</a:t>
            </a:r>
          </a:p>
        </p:txBody>
      </p:sp>
      <p:sp>
        <p:nvSpPr>
          <p:cNvPr id="14" name="Inhaltsplatzhalter 3">
            <a:extLst>
              <a:ext uri="{FF2B5EF4-FFF2-40B4-BE49-F238E27FC236}">
                <a16:creationId xmlns:a16="http://schemas.microsoft.com/office/drawing/2014/main" id="{FF773C9C-D4EC-4A88-AA70-6D8EA2685F01}"/>
              </a:ext>
            </a:extLst>
          </p:cNvPr>
          <p:cNvSpPr>
            <a:spLocks noGrp="1"/>
          </p:cNvSpPr>
          <p:nvPr>
            <p:ph sz="quarter" idx="25" hasCustomPrompt="1"/>
          </p:nvPr>
        </p:nvSpPr>
        <p:spPr>
          <a:xfrm>
            <a:off x="8113600" y="5011601"/>
            <a:ext cx="3672000" cy="1440000"/>
          </a:xfrm>
        </p:spPr>
        <p:txBody>
          <a:bodyPr anchor="ctr"/>
          <a:lstStyle>
            <a:lvl1pPr marL="0" indent="0" algn="ctr">
              <a:buFontTx/>
              <a:buNone/>
              <a:defRPr sz="2000">
                <a:solidFill>
                  <a:schemeClr val="tx1"/>
                </a:solidFill>
              </a:defRPr>
            </a:lvl1pPr>
          </a:lstStyle>
          <a:p>
            <a:r>
              <a:rPr lang="en-GB" noProof="0"/>
              <a:t>Reference Logo</a:t>
            </a:r>
          </a:p>
        </p:txBody>
      </p:sp>
      <p:sp>
        <p:nvSpPr>
          <p:cNvPr id="15" name="Inhaltsplatzhalter 3">
            <a:extLst>
              <a:ext uri="{FF2B5EF4-FFF2-40B4-BE49-F238E27FC236}">
                <a16:creationId xmlns:a16="http://schemas.microsoft.com/office/drawing/2014/main" id="{361617EB-0690-4C3B-B9DD-F652B52B8BDE}"/>
              </a:ext>
            </a:extLst>
          </p:cNvPr>
          <p:cNvSpPr>
            <a:spLocks noGrp="1"/>
          </p:cNvSpPr>
          <p:nvPr>
            <p:ph sz="quarter" idx="26" hasCustomPrompt="1"/>
          </p:nvPr>
        </p:nvSpPr>
        <p:spPr>
          <a:xfrm>
            <a:off x="4259999" y="5011601"/>
            <a:ext cx="3672000" cy="1440000"/>
          </a:xfrm>
        </p:spPr>
        <p:txBody>
          <a:bodyPr anchor="ctr"/>
          <a:lstStyle>
            <a:lvl1pPr marL="0" indent="0" algn="ctr">
              <a:buFontTx/>
              <a:buNone/>
              <a:defRPr sz="2000">
                <a:solidFill>
                  <a:schemeClr val="tx1"/>
                </a:solidFill>
              </a:defRPr>
            </a:lvl1pPr>
          </a:lstStyle>
          <a:p>
            <a:r>
              <a:rPr lang="en-GB" noProof="0"/>
              <a:t>Reference Logo</a:t>
            </a:r>
          </a:p>
        </p:txBody>
      </p:sp>
    </p:spTree>
    <p:extLst>
      <p:ext uri="{BB962C8B-B14F-4D97-AF65-F5344CB8AC3E}">
        <p14:creationId xmlns:p14="http://schemas.microsoft.com/office/powerpoint/2010/main" val="2837284340"/>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matchingName="16 Logos Slide" preserve="1" userDrawn="1">
  <p:cSld name="16 Logos Slide">
    <p:spTree>
      <p:nvGrpSpPr>
        <p:cNvPr id="1" name=""/>
        <p:cNvGrpSpPr/>
        <p:nvPr/>
      </p:nvGrpSpPr>
      <p:grpSpPr>
        <a:xfrm>
          <a:off x="0" y="0"/>
          <a:ext cx="0" cy="0"/>
          <a:chOff x="0" y="0"/>
          <a:chExt cx="0" cy="0"/>
        </a:xfrm>
      </p:grpSpPr>
      <p:sp>
        <p:nvSpPr>
          <p:cNvPr id="8" name="Text Placeholder 7"/>
          <p:cNvSpPr>
            <a:spLocks noGrp="1"/>
          </p:cNvSpPr>
          <p:nvPr>
            <p:ph type="body" sz="quarter" idx="13" hasCustomPrompt="1"/>
          </p:nvPr>
        </p:nvSpPr>
        <p:spPr>
          <a:xfrm>
            <a:off x="406399" y="1126800"/>
            <a:ext cx="11379201" cy="361959"/>
          </a:xfrm>
        </p:spPr>
        <p:txBody>
          <a:bodyPr wrap="none">
            <a:noAutofit/>
          </a:bodyPr>
          <a:lstStyle>
            <a:lvl1pPr>
              <a:spcBef>
                <a:spcPts val="0"/>
              </a:spcBef>
              <a:buFontTx/>
              <a:buNone/>
              <a:defRPr sz="2400">
                <a:solidFill>
                  <a:schemeClr val="tx1"/>
                </a:solidFill>
              </a:defRPr>
            </a:lvl1pPr>
            <a:lvl2pPr marL="0" indent="0">
              <a:spcBef>
                <a:spcPts val="0"/>
              </a:spcBef>
              <a:buFontTx/>
              <a:buNone/>
              <a:defRPr sz="2200"/>
            </a:lvl2pPr>
            <a:lvl3pPr marL="265113" indent="0">
              <a:spcBef>
                <a:spcPts val="0"/>
              </a:spcBef>
              <a:buFontTx/>
              <a:buNone/>
              <a:defRPr sz="2200"/>
            </a:lvl3pPr>
            <a:lvl4pPr marL="538162" indent="0">
              <a:spcBef>
                <a:spcPts val="0"/>
              </a:spcBef>
              <a:buFontTx/>
              <a:buNone/>
              <a:defRPr sz="2200"/>
            </a:lvl4pPr>
            <a:lvl5pPr marL="803275" indent="0">
              <a:spcBef>
                <a:spcPts val="0"/>
              </a:spcBef>
              <a:buFontTx/>
              <a:buNone/>
              <a:defRPr sz="2200"/>
            </a:lvl5pPr>
          </a:lstStyle>
          <a:p>
            <a:pPr lvl="0"/>
            <a:r>
              <a:rPr lang="en-GB" noProof="0"/>
              <a:t>Add subtitle</a:t>
            </a:r>
          </a:p>
        </p:txBody>
      </p:sp>
      <p:sp>
        <p:nvSpPr>
          <p:cNvPr id="5" name="Title 4">
            <a:extLst>
              <a:ext uri="{FF2B5EF4-FFF2-40B4-BE49-F238E27FC236}">
                <a16:creationId xmlns:a16="http://schemas.microsoft.com/office/drawing/2014/main" id="{5C316559-54C1-497B-BD9B-59DEB4B1E99D}"/>
              </a:ext>
            </a:extLst>
          </p:cNvPr>
          <p:cNvSpPr>
            <a:spLocks noGrp="1"/>
          </p:cNvSpPr>
          <p:nvPr>
            <p:ph type="title" hasCustomPrompt="1"/>
          </p:nvPr>
        </p:nvSpPr>
        <p:spPr/>
        <p:txBody>
          <a:bodyPr/>
          <a:lstStyle>
            <a:lvl1pPr>
              <a:defRPr>
                <a:solidFill>
                  <a:schemeClr val="tx1"/>
                </a:solidFill>
              </a:defRPr>
            </a:lvl1pPr>
          </a:lstStyle>
          <a:p>
            <a:r>
              <a:rPr lang="en-GB" noProof="0"/>
              <a:t>Add title</a:t>
            </a:r>
          </a:p>
        </p:txBody>
      </p:sp>
      <p:sp>
        <p:nvSpPr>
          <p:cNvPr id="10" name="Inhaltsplatzhalter 3">
            <a:extLst>
              <a:ext uri="{FF2B5EF4-FFF2-40B4-BE49-F238E27FC236}">
                <a16:creationId xmlns:a16="http://schemas.microsoft.com/office/drawing/2014/main" id="{C164B84E-842A-4753-B5E5-4B84696708F0}"/>
              </a:ext>
            </a:extLst>
          </p:cNvPr>
          <p:cNvSpPr>
            <a:spLocks noGrp="1"/>
          </p:cNvSpPr>
          <p:nvPr>
            <p:ph sz="quarter" idx="21" hasCustomPrompt="1"/>
          </p:nvPr>
        </p:nvSpPr>
        <p:spPr>
          <a:xfrm>
            <a:off x="406399" y="1789354"/>
            <a:ext cx="2700000" cy="1044000"/>
          </a:xfrm>
        </p:spPr>
        <p:txBody>
          <a:bodyPr anchor="ctr"/>
          <a:lstStyle>
            <a:lvl1pPr marL="0" indent="0" algn="ctr">
              <a:buFontTx/>
              <a:buNone/>
              <a:defRPr sz="1800">
                <a:solidFill>
                  <a:schemeClr val="tx1"/>
                </a:solidFill>
              </a:defRPr>
            </a:lvl1pPr>
          </a:lstStyle>
          <a:p>
            <a:r>
              <a:rPr lang="en-GB" noProof="0"/>
              <a:t>Reference Logo</a:t>
            </a:r>
          </a:p>
        </p:txBody>
      </p:sp>
      <p:sp>
        <p:nvSpPr>
          <p:cNvPr id="11" name="Inhaltsplatzhalter 3">
            <a:extLst>
              <a:ext uri="{FF2B5EF4-FFF2-40B4-BE49-F238E27FC236}">
                <a16:creationId xmlns:a16="http://schemas.microsoft.com/office/drawing/2014/main" id="{1E53BA32-FB99-4B3B-A405-3A932293B63C}"/>
              </a:ext>
            </a:extLst>
          </p:cNvPr>
          <p:cNvSpPr>
            <a:spLocks noGrp="1"/>
          </p:cNvSpPr>
          <p:nvPr>
            <p:ph sz="quarter" idx="22" hasCustomPrompt="1"/>
          </p:nvPr>
        </p:nvSpPr>
        <p:spPr>
          <a:xfrm>
            <a:off x="9085577" y="1789355"/>
            <a:ext cx="2700000" cy="1044000"/>
          </a:xfrm>
        </p:spPr>
        <p:txBody>
          <a:bodyPr anchor="ctr"/>
          <a:lstStyle>
            <a:lvl1pPr marL="0" indent="0" algn="ctr">
              <a:buFontTx/>
              <a:buNone/>
              <a:defRPr sz="1800">
                <a:solidFill>
                  <a:schemeClr val="tx1"/>
                </a:solidFill>
              </a:defRPr>
            </a:lvl1pPr>
          </a:lstStyle>
          <a:p>
            <a:r>
              <a:rPr lang="en-GB" noProof="0"/>
              <a:t>Reference Logo</a:t>
            </a:r>
          </a:p>
        </p:txBody>
      </p:sp>
      <p:sp>
        <p:nvSpPr>
          <p:cNvPr id="12" name="Inhaltsplatzhalter 3">
            <a:extLst>
              <a:ext uri="{FF2B5EF4-FFF2-40B4-BE49-F238E27FC236}">
                <a16:creationId xmlns:a16="http://schemas.microsoft.com/office/drawing/2014/main" id="{2A7DFD97-CF4D-4189-9EB3-6984012175E0}"/>
              </a:ext>
            </a:extLst>
          </p:cNvPr>
          <p:cNvSpPr>
            <a:spLocks noGrp="1"/>
          </p:cNvSpPr>
          <p:nvPr>
            <p:ph sz="quarter" idx="23" hasCustomPrompt="1"/>
          </p:nvPr>
        </p:nvSpPr>
        <p:spPr>
          <a:xfrm>
            <a:off x="3299458" y="1789355"/>
            <a:ext cx="2700000" cy="1044000"/>
          </a:xfrm>
        </p:spPr>
        <p:txBody>
          <a:bodyPr anchor="ctr"/>
          <a:lstStyle>
            <a:lvl1pPr marL="0" indent="0" algn="ctr">
              <a:buFontTx/>
              <a:buNone/>
              <a:defRPr sz="1800">
                <a:solidFill>
                  <a:schemeClr val="tx1"/>
                </a:solidFill>
              </a:defRPr>
            </a:lvl1pPr>
          </a:lstStyle>
          <a:p>
            <a:r>
              <a:rPr lang="en-GB" noProof="0"/>
              <a:t>Reference Logo</a:t>
            </a:r>
          </a:p>
        </p:txBody>
      </p:sp>
      <p:sp>
        <p:nvSpPr>
          <p:cNvPr id="17" name="Inhaltsplatzhalter 3">
            <a:extLst>
              <a:ext uri="{FF2B5EF4-FFF2-40B4-BE49-F238E27FC236}">
                <a16:creationId xmlns:a16="http://schemas.microsoft.com/office/drawing/2014/main" id="{FD52236F-B513-4A7C-B876-6F453E438A55}"/>
              </a:ext>
            </a:extLst>
          </p:cNvPr>
          <p:cNvSpPr>
            <a:spLocks noGrp="1"/>
          </p:cNvSpPr>
          <p:nvPr>
            <p:ph sz="quarter" idx="27" hasCustomPrompt="1"/>
          </p:nvPr>
        </p:nvSpPr>
        <p:spPr>
          <a:xfrm>
            <a:off x="6192517" y="1789355"/>
            <a:ext cx="2700000" cy="1044000"/>
          </a:xfrm>
        </p:spPr>
        <p:txBody>
          <a:bodyPr anchor="ctr"/>
          <a:lstStyle>
            <a:lvl1pPr marL="0" indent="0" algn="ctr">
              <a:buFontTx/>
              <a:buNone/>
              <a:defRPr sz="1800">
                <a:solidFill>
                  <a:schemeClr val="tx1"/>
                </a:solidFill>
              </a:defRPr>
            </a:lvl1pPr>
          </a:lstStyle>
          <a:p>
            <a:r>
              <a:rPr lang="en-GB" noProof="0"/>
              <a:t>Reference Logo</a:t>
            </a:r>
          </a:p>
        </p:txBody>
      </p:sp>
      <p:sp>
        <p:nvSpPr>
          <p:cNvPr id="18" name="Inhaltsplatzhalter 3">
            <a:extLst>
              <a:ext uri="{FF2B5EF4-FFF2-40B4-BE49-F238E27FC236}">
                <a16:creationId xmlns:a16="http://schemas.microsoft.com/office/drawing/2014/main" id="{848B58CD-7EEA-47CE-9A40-D5070E41598D}"/>
              </a:ext>
            </a:extLst>
          </p:cNvPr>
          <p:cNvSpPr>
            <a:spLocks noGrp="1"/>
          </p:cNvSpPr>
          <p:nvPr>
            <p:ph sz="quarter" idx="28" hasCustomPrompt="1"/>
          </p:nvPr>
        </p:nvSpPr>
        <p:spPr>
          <a:xfrm>
            <a:off x="406399" y="2995435"/>
            <a:ext cx="2700000" cy="1044000"/>
          </a:xfrm>
        </p:spPr>
        <p:txBody>
          <a:bodyPr anchor="ctr"/>
          <a:lstStyle>
            <a:lvl1pPr marL="0" indent="0" algn="ctr">
              <a:buFontTx/>
              <a:buNone/>
              <a:defRPr sz="1800">
                <a:solidFill>
                  <a:schemeClr val="tx1"/>
                </a:solidFill>
              </a:defRPr>
            </a:lvl1pPr>
          </a:lstStyle>
          <a:p>
            <a:r>
              <a:rPr lang="en-GB" noProof="0"/>
              <a:t>Reference Logo</a:t>
            </a:r>
          </a:p>
        </p:txBody>
      </p:sp>
      <p:sp>
        <p:nvSpPr>
          <p:cNvPr id="19" name="Inhaltsplatzhalter 3">
            <a:extLst>
              <a:ext uri="{FF2B5EF4-FFF2-40B4-BE49-F238E27FC236}">
                <a16:creationId xmlns:a16="http://schemas.microsoft.com/office/drawing/2014/main" id="{F205B0C2-025E-4943-9091-02D13C5F4F57}"/>
              </a:ext>
            </a:extLst>
          </p:cNvPr>
          <p:cNvSpPr>
            <a:spLocks noGrp="1"/>
          </p:cNvSpPr>
          <p:nvPr>
            <p:ph sz="quarter" idx="29" hasCustomPrompt="1"/>
          </p:nvPr>
        </p:nvSpPr>
        <p:spPr>
          <a:xfrm>
            <a:off x="9085577" y="2995436"/>
            <a:ext cx="2700000" cy="1044000"/>
          </a:xfrm>
        </p:spPr>
        <p:txBody>
          <a:bodyPr anchor="ctr"/>
          <a:lstStyle>
            <a:lvl1pPr marL="0" indent="0" algn="ctr">
              <a:buFontTx/>
              <a:buNone/>
              <a:defRPr sz="1800">
                <a:solidFill>
                  <a:schemeClr val="tx1"/>
                </a:solidFill>
              </a:defRPr>
            </a:lvl1pPr>
          </a:lstStyle>
          <a:p>
            <a:r>
              <a:rPr lang="en-GB" noProof="0"/>
              <a:t>Reference Logo</a:t>
            </a:r>
          </a:p>
        </p:txBody>
      </p:sp>
      <p:sp>
        <p:nvSpPr>
          <p:cNvPr id="20" name="Inhaltsplatzhalter 3">
            <a:extLst>
              <a:ext uri="{FF2B5EF4-FFF2-40B4-BE49-F238E27FC236}">
                <a16:creationId xmlns:a16="http://schemas.microsoft.com/office/drawing/2014/main" id="{1511EB7A-0567-4353-95CA-39F4C0EE58EA}"/>
              </a:ext>
            </a:extLst>
          </p:cNvPr>
          <p:cNvSpPr>
            <a:spLocks noGrp="1"/>
          </p:cNvSpPr>
          <p:nvPr>
            <p:ph sz="quarter" idx="30" hasCustomPrompt="1"/>
          </p:nvPr>
        </p:nvSpPr>
        <p:spPr>
          <a:xfrm>
            <a:off x="3299458" y="2995436"/>
            <a:ext cx="2700000" cy="1044000"/>
          </a:xfrm>
        </p:spPr>
        <p:txBody>
          <a:bodyPr anchor="ctr"/>
          <a:lstStyle>
            <a:lvl1pPr marL="0" indent="0" algn="ctr">
              <a:buFontTx/>
              <a:buNone/>
              <a:defRPr sz="1800">
                <a:solidFill>
                  <a:schemeClr val="tx1"/>
                </a:solidFill>
              </a:defRPr>
            </a:lvl1pPr>
          </a:lstStyle>
          <a:p>
            <a:r>
              <a:rPr lang="en-GB" noProof="0"/>
              <a:t>Reference Logo</a:t>
            </a:r>
          </a:p>
        </p:txBody>
      </p:sp>
      <p:sp>
        <p:nvSpPr>
          <p:cNvPr id="21" name="Inhaltsplatzhalter 3">
            <a:extLst>
              <a:ext uri="{FF2B5EF4-FFF2-40B4-BE49-F238E27FC236}">
                <a16:creationId xmlns:a16="http://schemas.microsoft.com/office/drawing/2014/main" id="{FDA51486-A8CC-450C-991B-49916F2F638D}"/>
              </a:ext>
            </a:extLst>
          </p:cNvPr>
          <p:cNvSpPr>
            <a:spLocks noGrp="1"/>
          </p:cNvSpPr>
          <p:nvPr>
            <p:ph sz="quarter" idx="31" hasCustomPrompt="1"/>
          </p:nvPr>
        </p:nvSpPr>
        <p:spPr>
          <a:xfrm>
            <a:off x="6192517" y="2995436"/>
            <a:ext cx="2700000" cy="1044000"/>
          </a:xfrm>
        </p:spPr>
        <p:txBody>
          <a:bodyPr anchor="ctr"/>
          <a:lstStyle>
            <a:lvl1pPr marL="0" indent="0" algn="ctr">
              <a:buFontTx/>
              <a:buNone/>
              <a:defRPr sz="1800">
                <a:solidFill>
                  <a:schemeClr val="tx1"/>
                </a:solidFill>
              </a:defRPr>
            </a:lvl1pPr>
          </a:lstStyle>
          <a:p>
            <a:r>
              <a:rPr lang="en-GB" noProof="0"/>
              <a:t>Reference Logo</a:t>
            </a:r>
          </a:p>
        </p:txBody>
      </p:sp>
      <p:sp>
        <p:nvSpPr>
          <p:cNvPr id="22" name="Inhaltsplatzhalter 3">
            <a:extLst>
              <a:ext uri="{FF2B5EF4-FFF2-40B4-BE49-F238E27FC236}">
                <a16:creationId xmlns:a16="http://schemas.microsoft.com/office/drawing/2014/main" id="{4C4E5124-33C7-420B-8639-B5B9FB8BCCF4}"/>
              </a:ext>
            </a:extLst>
          </p:cNvPr>
          <p:cNvSpPr>
            <a:spLocks noGrp="1"/>
          </p:cNvSpPr>
          <p:nvPr>
            <p:ph sz="quarter" idx="32" hasCustomPrompt="1"/>
          </p:nvPr>
        </p:nvSpPr>
        <p:spPr>
          <a:xfrm>
            <a:off x="406399" y="4201516"/>
            <a:ext cx="2700000" cy="1044000"/>
          </a:xfrm>
        </p:spPr>
        <p:txBody>
          <a:bodyPr anchor="ctr"/>
          <a:lstStyle>
            <a:lvl1pPr marL="0" indent="0" algn="ctr">
              <a:buFontTx/>
              <a:buNone/>
              <a:defRPr sz="1800">
                <a:solidFill>
                  <a:schemeClr val="tx1"/>
                </a:solidFill>
              </a:defRPr>
            </a:lvl1pPr>
          </a:lstStyle>
          <a:p>
            <a:r>
              <a:rPr lang="en-GB" noProof="0"/>
              <a:t>Reference Logo</a:t>
            </a:r>
          </a:p>
        </p:txBody>
      </p:sp>
      <p:sp>
        <p:nvSpPr>
          <p:cNvPr id="23" name="Inhaltsplatzhalter 3">
            <a:extLst>
              <a:ext uri="{FF2B5EF4-FFF2-40B4-BE49-F238E27FC236}">
                <a16:creationId xmlns:a16="http://schemas.microsoft.com/office/drawing/2014/main" id="{AD0AED3B-C1AD-4969-B243-4671DE259AD6}"/>
              </a:ext>
            </a:extLst>
          </p:cNvPr>
          <p:cNvSpPr>
            <a:spLocks noGrp="1"/>
          </p:cNvSpPr>
          <p:nvPr>
            <p:ph sz="quarter" idx="33" hasCustomPrompt="1"/>
          </p:nvPr>
        </p:nvSpPr>
        <p:spPr>
          <a:xfrm>
            <a:off x="9085577" y="4201517"/>
            <a:ext cx="2700000" cy="1044000"/>
          </a:xfrm>
        </p:spPr>
        <p:txBody>
          <a:bodyPr anchor="ctr"/>
          <a:lstStyle>
            <a:lvl1pPr marL="0" indent="0" algn="ctr">
              <a:buFontTx/>
              <a:buNone/>
              <a:defRPr sz="1800">
                <a:solidFill>
                  <a:schemeClr val="tx1"/>
                </a:solidFill>
              </a:defRPr>
            </a:lvl1pPr>
          </a:lstStyle>
          <a:p>
            <a:r>
              <a:rPr lang="en-GB" noProof="0"/>
              <a:t>Reference Logo</a:t>
            </a:r>
          </a:p>
        </p:txBody>
      </p:sp>
      <p:sp>
        <p:nvSpPr>
          <p:cNvPr id="24" name="Inhaltsplatzhalter 3">
            <a:extLst>
              <a:ext uri="{FF2B5EF4-FFF2-40B4-BE49-F238E27FC236}">
                <a16:creationId xmlns:a16="http://schemas.microsoft.com/office/drawing/2014/main" id="{7D7473B3-3226-4D39-99CD-A0FE166900FF}"/>
              </a:ext>
            </a:extLst>
          </p:cNvPr>
          <p:cNvSpPr>
            <a:spLocks noGrp="1"/>
          </p:cNvSpPr>
          <p:nvPr>
            <p:ph sz="quarter" idx="34" hasCustomPrompt="1"/>
          </p:nvPr>
        </p:nvSpPr>
        <p:spPr>
          <a:xfrm>
            <a:off x="3299458" y="4201517"/>
            <a:ext cx="2700000" cy="1044000"/>
          </a:xfrm>
        </p:spPr>
        <p:txBody>
          <a:bodyPr anchor="ctr"/>
          <a:lstStyle>
            <a:lvl1pPr marL="0" indent="0" algn="ctr">
              <a:buFontTx/>
              <a:buNone/>
              <a:defRPr sz="1800">
                <a:solidFill>
                  <a:schemeClr val="tx1"/>
                </a:solidFill>
              </a:defRPr>
            </a:lvl1pPr>
          </a:lstStyle>
          <a:p>
            <a:r>
              <a:rPr lang="en-GB" noProof="0"/>
              <a:t>Reference Logo</a:t>
            </a:r>
          </a:p>
        </p:txBody>
      </p:sp>
      <p:sp>
        <p:nvSpPr>
          <p:cNvPr id="25" name="Inhaltsplatzhalter 3">
            <a:extLst>
              <a:ext uri="{FF2B5EF4-FFF2-40B4-BE49-F238E27FC236}">
                <a16:creationId xmlns:a16="http://schemas.microsoft.com/office/drawing/2014/main" id="{87CF6ED1-9B34-4C07-ABF6-0D6A67381BC6}"/>
              </a:ext>
            </a:extLst>
          </p:cNvPr>
          <p:cNvSpPr>
            <a:spLocks noGrp="1"/>
          </p:cNvSpPr>
          <p:nvPr>
            <p:ph sz="quarter" idx="35" hasCustomPrompt="1"/>
          </p:nvPr>
        </p:nvSpPr>
        <p:spPr>
          <a:xfrm>
            <a:off x="6192517" y="4201517"/>
            <a:ext cx="2700000" cy="1044000"/>
          </a:xfrm>
        </p:spPr>
        <p:txBody>
          <a:bodyPr anchor="ctr"/>
          <a:lstStyle>
            <a:lvl1pPr marL="0" indent="0" algn="ctr">
              <a:buFontTx/>
              <a:buNone/>
              <a:defRPr sz="1800">
                <a:solidFill>
                  <a:schemeClr val="tx1"/>
                </a:solidFill>
              </a:defRPr>
            </a:lvl1pPr>
          </a:lstStyle>
          <a:p>
            <a:r>
              <a:rPr lang="en-GB" noProof="0"/>
              <a:t>Reference Logo</a:t>
            </a:r>
          </a:p>
        </p:txBody>
      </p:sp>
      <p:sp>
        <p:nvSpPr>
          <p:cNvPr id="26" name="Inhaltsplatzhalter 3">
            <a:extLst>
              <a:ext uri="{FF2B5EF4-FFF2-40B4-BE49-F238E27FC236}">
                <a16:creationId xmlns:a16="http://schemas.microsoft.com/office/drawing/2014/main" id="{B703E29C-EA2E-436F-A7B5-B525FA211220}"/>
              </a:ext>
            </a:extLst>
          </p:cNvPr>
          <p:cNvSpPr>
            <a:spLocks noGrp="1"/>
          </p:cNvSpPr>
          <p:nvPr>
            <p:ph sz="quarter" idx="36" hasCustomPrompt="1"/>
          </p:nvPr>
        </p:nvSpPr>
        <p:spPr>
          <a:xfrm>
            <a:off x="406399" y="5407596"/>
            <a:ext cx="2700000" cy="1044000"/>
          </a:xfrm>
        </p:spPr>
        <p:txBody>
          <a:bodyPr anchor="ctr"/>
          <a:lstStyle>
            <a:lvl1pPr marL="0" indent="0" algn="ctr">
              <a:buFontTx/>
              <a:buNone/>
              <a:defRPr sz="1800">
                <a:solidFill>
                  <a:schemeClr val="tx1"/>
                </a:solidFill>
              </a:defRPr>
            </a:lvl1pPr>
          </a:lstStyle>
          <a:p>
            <a:r>
              <a:rPr lang="en-GB" noProof="0"/>
              <a:t>Reference Logo</a:t>
            </a:r>
          </a:p>
        </p:txBody>
      </p:sp>
      <p:sp>
        <p:nvSpPr>
          <p:cNvPr id="27" name="Inhaltsplatzhalter 3">
            <a:extLst>
              <a:ext uri="{FF2B5EF4-FFF2-40B4-BE49-F238E27FC236}">
                <a16:creationId xmlns:a16="http://schemas.microsoft.com/office/drawing/2014/main" id="{1CF5560E-93AE-4477-B3FF-E856FE55AC39}"/>
              </a:ext>
            </a:extLst>
          </p:cNvPr>
          <p:cNvSpPr>
            <a:spLocks noGrp="1"/>
          </p:cNvSpPr>
          <p:nvPr>
            <p:ph sz="quarter" idx="37" hasCustomPrompt="1"/>
          </p:nvPr>
        </p:nvSpPr>
        <p:spPr>
          <a:xfrm>
            <a:off x="9085577" y="5407597"/>
            <a:ext cx="2700000" cy="1044000"/>
          </a:xfrm>
        </p:spPr>
        <p:txBody>
          <a:bodyPr anchor="ctr"/>
          <a:lstStyle>
            <a:lvl1pPr marL="0" indent="0" algn="ctr">
              <a:buFontTx/>
              <a:buNone/>
              <a:defRPr sz="1800">
                <a:solidFill>
                  <a:schemeClr val="tx1"/>
                </a:solidFill>
              </a:defRPr>
            </a:lvl1pPr>
          </a:lstStyle>
          <a:p>
            <a:r>
              <a:rPr lang="en-GB" noProof="0"/>
              <a:t>Reference Logo</a:t>
            </a:r>
          </a:p>
        </p:txBody>
      </p:sp>
      <p:sp>
        <p:nvSpPr>
          <p:cNvPr id="28" name="Inhaltsplatzhalter 3">
            <a:extLst>
              <a:ext uri="{FF2B5EF4-FFF2-40B4-BE49-F238E27FC236}">
                <a16:creationId xmlns:a16="http://schemas.microsoft.com/office/drawing/2014/main" id="{3237C85D-618E-4A33-949C-03F647770BE6}"/>
              </a:ext>
            </a:extLst>
          </p:cNvPr>
          <p:cNvSpPr>
            <a:spLocks noGrp="1"/>
          </p:cNvSpPr>
          <p:nvPr>
            <p:ph sz="quarter" idx="38" hasCustomPrompt="1"/>
          </p:nvPr>
        </p:nvSpPr>
        <p:spPr>
          <a:xfrm>
            <a:off x="3299458" y="5407597"/>
            <a:ext cx="2700000" cy="1044000"/>
          </a:xfrm>
        </p:spPr>
        <p:txBody>
          <a:bodyPr anchor="ctr"/>
          <a:lstStyle>
            <a:lvl1pPr marL="0" indent="0" algn="ctr">
              <a:buFontTx/>
              <a:buNone/>
              <a:defRPr sz="1800">
                <a:solidFill>
                  <a:schemeClr val="tx1"/>
                </a:solidFill>
              </a:defRPr>
            </a:lvl1pPr>
          </a:lstStyle>
          <a:p>
            <a:r>
              <a:rPr lang="en-GB" noProof="0"/>
              <a:t>Reference Logo</a:t>
            </a:r>
          </a:p>
        </p:txBody>
      </p:sp>
      <p:sp>
        <p:nvSpPr>
          <p:cNvPr id="29" name="Inhaltsplatzhalter 3">
            <a:extLst>
              <a:ext uri="{FF2B5EF4-FFF2-40B4-BE49-F238E27FC236}">
                <a16:creationId xmlns:a16="http://schemas.microsoft.com/office/drawing/2014/main" id="{719941A5-1D52-4346-8A11-7E36A5D8737D}"/>
              </a:ext>
            </a:extLst>
          </p:cNvPr>
          <p:cNvSpPr>
            <a:spLocks noGrp="1"/>
          </p:cNvSpPr>
          <p:nvPr>
            <p:ph sz="quarter" idx="39" hasCustomPrompt="1"/>
          </p:nvPr>
        </p:nvSpPr>
        <p:spPr>
          <a:xfrm>
            <a:off x="6192517" y="5407597"/>
            <a:ext cx="2700000" cy="1044000"/>
          </a:xfrm>
        </p:spPr>
        <p:txBody>
          <a:bodyPr anchor="ctr"/>
          <a:lstStyle>
            <a:lvl1pPr marL="0" indent="0" algn="ctr">
              <a:buFontTx/>
              <a:buNone/>
              <a:defRPr sz="1800">
                <a:solidFill>
                  <a:schemeClr val="tx1"/>
                </a:solidFill>
              </a:defRPr>
            </a:lvl1pPr>
          </a:lstStyle>
          <a:p>
            <a:r>
              <a:rPr lang="en-GB" noProof="0"/>
              <a:t>Reference Logo</a:t>
            </a:r>
          </a:p>
        </p:txBody>
      </p:sp>
    </p:spTree>
    <p:extLst>
      <p:ext uri="{BB962C8B-B14F-4D97-AF65-F5344CB8AC3E}">
        <p14:creationId xmlns:p14="http://schemas.microsoft.com/office/powerpoint/2010/main" val="2845500954"/>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matchingName="25 Logos Slide" preserve="1" userDrawn="1">
  <p:cSld name="25 Logos Slide">
    <p:spTree>
      <p:nvGrpSpPr>
        <p:cNvPr id="1" name=""/>
        <p:cNvGrpSpPr/>
        <p:nvPr/>
      </p:nvGrpSpPr>
      <p:grpSpPr>
        <a:xfrm>
          <a:off x="0" y="0"/>
          <a:ext cx="0" cy="0"/>
          <a:chOff x="0" y="0"/>
          <a:chExt cx="0" cy="0"/>
        </a:xfrm>
      </p:grpSpPr>
      <p:sp>
        <p:nvSpPr>
          <p:cNvPr id="8" name="Text Placeholder 7"/>
          <p:cNvSpPr>
            <a:spLocks noGrp="1"/>
          </p:cNvSpPr>
          <p:nvPr>
            <p:ph type="body" sz="quarter" idx="13" hasCustomPrompt="1"/>
          </p:nvPr>
        </p:nvSpPr>
        <p:spPr>
          <a:xfrm>
            <a:off x="406399" y="1126800"/>
            <a:ext cx="11379201" cy="361959"/>
          </a:xfrm>
        </p:spPr>
        <p:txBody>
          <a:bodyPr wrap="none">
            <a:noAutofit/>
          </a:bodyPr>
          <a:lstStyle>
            <a:lvl1pPr>
              <a:spcBef>
                <a:spcPts val="0"/>
              </a:spcBef>
              <a:buFontTx/>
              <a:buNone/>
              <a:defRPr sz="2400">
                <a:solidFill>
                  <a:schemeClr val="tx1"/>
                </a:solidFill>
              </a:defRPr>
            </a:lvl1pPr>
            <a:lvl2pPr marL="0" indent="0">
              <a:spcBef>
                <a:spcPts val="0"/>
              </a:spcBef>
              <a:buFontTx/>
              <a:buNone/>
              <a:defRPr sz="2200"/>
            </a:lvl2pPr>
            <a:lvl3pPr marL="265113" indent="0">
              <a:spcBef>
                <a:spcPts val="0"/>
              </a:spcBef>
              <a:buFontTx/>
              <a:buNone/>
              <a:defRPr sz="2200"/>
            </a:lvl3pPr>
            <a:lvl4pPr marL="538162" indent="0">
              <a:spcBef>
                <a:spcPts val="0"/>
              </a:spcBef>
              <a:buFontTx/>
              <a:buNone/>
              <a:defRPr sz="2200"/>
            </a:lvl4pPr>
            <a:lvl5pPr marL="803275" indent="0">
              <a:spcBef>
                <a:spcPts val="0"/>
              </a:spcBef>
              <a:buFontTx/>
              <a:buNone/>
              <a:defRPr sz="2200"/>
            </a:lvl5pPr>
          </a:lstStyle>
          <a:p>
            <a:pPr lvl="0"/>
            <a:r>
              <a:rPr lang="en-GB" noProof="0"/>
              <a:t>Add subtitle</a:t>
            </a:r>
          </a:p>
        </p:txBody>
      </p:sp>
      <p:sp>
        <p:nvSpPr>
          <p:cNvPr id="5" name="Title 4">
            <a:extLst>
              <a:ext uri="{FF2B5EF4-FFF2-40B4-BE49-F238E27FC236}">
                <a16:creationId xmlns:a16="http://schemas.microsoft.com/office/drawing/2014/main" id="{5C316559-54C1-497B-BD9B-59DEB4B1E99D}"/>
              </a:ext>
            </a:extLst>
          </p:cNvPr>
          <p:cNvSpPr>
            <a:spLocks noGrp="1"/>
          </p:cNvSpPr>
          <p:nvPr>
            <p:ph type="title" hasCustomPrompt="1"/>
          </p:nvPr>
        </p:nvSpPr>
        <p:spPr/>
        <p:txBody>
          <a:bodyPr/>
          <a:lstStyle>
            <a:lvl1pPr>
              <a:defRPr>
                <a:solidFill>
                  <a:schemeClr val="tx1"/>
                </a:solidFill>
              </a:defRPr>
            </a:lvl1pPr>
          </a:lstStyle>
          <a:p>
            <a:r>
              <a:rPr lang="en-GB" noProof="0"/>
              <a:t>Add title</a:t>
            </a:r>
          </a:p>
        </p:txBody>
      </p:sp>
      <p:sp>
        <p:nvSpPr>
          <p:cNvPr id="10" name="Inhaltsplatzhalter 3">
            <a:extLst>
              <a:ext uri="{FF2B5EF4-FFF2-40B4-BE49-F238E27FC236}">
                <a16:creationId xmlns:a16="http://schemas.microsoft.com/office/drawing/2014/main" id="{C164B84E-842A-4753-B5E5-4B84696708F0}"/>
              </a:ext>
            </a:extLst>
          </p:cNvPr>
          <p:cNvSpPr>
            <a:spLocks noGrp="1"/>
          </p:cNvSpPr>
          <p:nvPr>
            <p:ph sz="quarter" idx="21" hasCustomPrompt="1"/>
          </p:nvPr>
        </p:nvSpPr>
        <p:spPr>
          <a:xfrm>
            <a:off x="406399" y="1789354"/>
            <a:ext cx="2124000" cy="792000"/>
          </a:xfrm>
        </p:spPr>
        <p:txBody>
          <a:bodyPr anchor="ctr"/>
          <a:lstStyle>
            <a:lvl1pPr marL="0" indent="0" algn="ctr">
              <a:buFontTx/>
              <a:buNone/>
              <a:defRPr sz="1600">
                <a:solidFill>
                  <a:schemeClr val="tx1"/>
                </a:solidFill>
              </a:defRPr>
            </a:lvl1pPr>
          </a:lstStyle>
          <a:p>
            <a:r>
              <a:rPr lang="en-GB" noProof="0"/>
              <a:t>Reference Logo</a:t>
            </a:r>
          </a:p>
        </p:txBody>
      </p:sp>
      <p:sp>
        <p:nvSpPr>
          <p:cNvPr id="11" name="Inhaltsplatzhalter 3">
            <a:extLst>
              <a:ext uri="{FF2B5EF4-FFF2-40B4-BE49-F238E27FC236}">
                <a16:creationId xmlns:a16="http://schemas.microsoft.com/office/drawing/2014/main" id="{1E53BA32-FB99-4B3B-A405-3A932293B63C}"/>
              </a:ext>
            </a:extLst>
          </p:cNvPr>
          <p:cNvSpPr>
            <a:spLocks noGrp="1"/>
          </p:cNvSpPr>
          <p:nvPr>
            <p:ph sz="quarter" idx="22" hasCustomPrompt="1"/>
          </p:nvPr>
        </p:nvSpPr>
        <p:spPr>
          <a:xfrm>
            <a:off x="9661577" y="1789355"/>
            <a:ext cx="2124000" cy="792000"/>
          </a:xfrm>
        </p:spPr>
        <p:txBody>
          <a:bodyPr anchor="ctr"/>
          <a:lstStyle>
            <a:lvl1pPr marL="0" indent="0" algn="ctr">
              <a:buFontTx/>
              <a:buNone/>
              <a:defRPr sz="1600">
                <a:solidFill>
                  <a:schemeClr val="tx1"/>
                </a:solidFill>
              </a:defRPr>
            </a:lvl1pPr>
          </a:lstStyle>
          <a:p>
            <a:r>
              <a:rPr lang="en-GB" noProof="0"/>
              <a:t>Reference Logo</a:t>
            </a:r>
          </a:p>
        </p:txBody>
      </p:sp>
      <p:sp>
        <p:nvSpPr>
          <p:cNvPr id="12" name="Inhaltsplatzhalter 3">
            <a:extLst>
              <a:ext uri="{FF2B5EF4-FFF2-40B4-BE49-F238E27FC236}">
                <a16:creationId xmlns:a16="http://schemas.microsoft.com/office/drawing/2014/main" id="{2A7DFD97-CF4D-4189-9EB3-6984012175E0}"/>
              </a:ext>
            </a:extLst>
          </p:cNvPr>
          <p:cNvSpPr>
            <a:spLocks noGrp="1"/>
          </p:cNvSpPr>
          <p:nvPr>
            <p:ph sz="quarter" idx="23" hasCustomPrompt="1"/>
          </p:nvPr>
        </p:nvSpPr>
        <p:spPr>
          <a:xfrm>
            <a:off x="5033987" y="1789355"/>
            <a:ext cx="2124000" cy="792000"/>
          </a:xfrm>
        </p:spPr>
        <p:txBody>
          <a:bodyPr anchor="ctr"/>
          <a:lstStyle>
            <a:lvl1pPr marL="0" indent="0" algn="ctr">
              <a:buFontTx/>
              <a:buNone/>
              <a:defRPr sz="1600">
                <a:solidFill>
                  <a:schemeClr val="tx1"/>
                </a:solidFill>
              </a:defRPr>
            </a:lvl1pPr>
          </a:lstStyle>
          <a:p>
            <a:r>
              <a:rPr lang="en-GB" noProof="0"/>
              <a:t>Reference Logo</a:t>
            </a:r>
          </a:p>
        </p:txBody>
      </p:sp>
      <p:sp>
        <p:nvSpPr>
          <p:cNvPr id="17" name="Inhaltsplatzhalter 3">
            <a:extLst>
              <a:ext uri="{FF2B5EF4-FFF2-40B4-BE49-F238E27FC236}">
                <a16:creationId xmlns:a16="http://schemas.microsoft.com/office/drawing/2014/main" id="{FD52236F-B513-4A7C-B876-6F453E438A55}"/>
              </a:ext>
            </a:extLst>
          </p:cNvPr>
          <p:cNvSpPr>
            <a:spLocks noGrp="1"/>
          </p:cNvSpPr>
          <p:nvPr>
            <p:ph sz="quarter" idx="27" hasCustomPrompt="1"/>
          </p:nvPr>
        </p:nvSpPr>
        <p:spPr>
          <a:xfrm>
            <a:off x="7347781" y="1789355"/>
            <a:ext cx="2124000" cy="792000"/>
          </a:xfrm>
        </p:spPr>
        <p:txBody>
          <a:bodyPr anchor="ctr"/>
          <a:lstStyle>
            <a:lvl1pPr marL="0" indent="0" algn="ctr">
              <a:buFontTx/>
              <a:buNone/>
              <a:defRPr sz="1600">
                <a:solidFill>
                  <a:schemeClr val="tx1"/>
                </a:solidFill>
              </a:defRPr>
            </a:lvl1pPr>
          </a:lstStyle>
          <a:p>
            <a:r>
              <a:rPr lang="en-GB" noProof="0"/>
              <a:t>Reference Logo</a:t>
            </a:r>
          </a:p>
        </p:txBody>
      </p:sp>
      <p:sp>
        <p:nvSpPr>
          <p:cNvPr id="18" name="Inhaltsplatzhalter 3">
            <a:extLst>
              <a:ext uri="{FF2B5EF4-FFF2-40B4-BE49-F238E27FC236}">
                <a16:creationId xmlns:a16="http://schemas.microsoft.com/office/drawing/2014/main" id="{848B58CD-7EEA-47CE-9A40-D5070E41598D}"/>
              </a:ext>
            </a:extLst>
          </p:cNvPr>
          <p:cNvSpPr>
            <a:spLocks noGrp="1"/>
          </p:cNvSpPr>
          <p:nvPr>
            <p:ph sz="quarter" idx="28" hasCustomPrompt="1"/>
          </p:nvPr>
        </p:nvSpPr>
        <p:spPr>
          <a:xfrm>
            <a:off x="406399" y="2756915"/>
            <a:ext cx="2124000" cy="792000"/>
          </a:xfrm>
        </p:spPr>
        <p:txBody>
          <a:bodyPr anchor="ctr"/>
          <a:lstStyle>
            <a:lvl1pPr marL="0" indent="0" algn="ctr">
              <a:buFontTx/>
              <a:buNone/>
              <a:defRPr sz="1600">
                <a:solidFill>
                  <a:schemeClr val="tx1"/>
                </a:solidFill>
              </a:defRPr>
            </a:lvl1pPr>
          </a:lstStyle>
          <a:p>
            <a:r>
              <a:rPr lang="en-GB" noProof="0"/>
              <a:t>Reference Logo</a:t>
            </a:r>
          </a:p>
        </p:txBody>
      </p:sp>
      <p:sp>
        <p:nvSpPr>
          <p:cNvPr id="22" name="Inhaltsplatzhalter 3">
            <a:extLst>
              <a:ext uri="{FF2B5EF4-FFF2-40B4-BE49-F238E27FC236}">
                <a16:creationId xmlns:a16="http://schemas.microsoft.com/office/drawing/2014/main" id="{4C4E5124-33C7-420B-8639-B5B9FB8BCCF4}"/>
              </a:ext>
            </a:extLst>
          </p:cNvPr>
          <p:cNvSpPr>
            <a:spLocks noGrp="1"/>
          </p:cNvSpPr>
          <p:nvPr>
            <p:ph sz="quarter" idx="32" hasCustomPrompt="1"/>
          </p:nvPr>
        </p:nvSpPr>
        <p:spPr>
          <a:xfrm>
            <a:off x="406399" y="3724476"/>
            <a:ext cx="2124000" cy="792000"/>
          </a:xfrm>
        </p:spPr>
        <p:txBody>
          <a:bodyPr anchor="ctr"/>
          <a:lstStyle>
            <a:lvl1pPr marL="0" indent="0" algn="ctr">
              <a:buFontTx/>
              <a:buNone/>
              <a:defRPr sz="1600">
                <a:solidFill>
                  <a:schemeClr val="tx1"/>
                </a:solidFill>
              </a:defRPr>
            </a:lvl1pPr>
          </a:lstStyle>
          <a:p>
            <a:r>
              <a:rPr lang="en-GB" noProof="0"/>
              <a:t>Reference Logo</a:t>
            </a:r>
          </a:p>
        </p:txBody>
      </p:sp>
      <p:sp>
        <p:nvSpPr>
          <p:cNvPr id="26" name="Inhaltsplatzhalter 3">
            <a:extLst>
              <a:ext uri="{FF2B5EF4-FFF2-40B4-BE49-F238E27FC236}">
                <a16:creationId xmlns:a16="http://schemas.microsoft.com/office/drawing/2014/main" id="{B703E29C-EA2E-436F-A7B5-B525FA211220}"/>
              </a:ext>
            </a:extLst>
          </p:cNvPr>
          <p:cNvSpPr>
            <a:spLocks noGrp="1"/>
          </p:cNvSpPr>
          <p:nvPr>
            <p:ph sz="quarter" idx="36" hasCustomPrompt="1"/>
          </p:nvPr>
        </p:nvSpPr>
        <p:spPr>
          <a:xfrm>
            <a:off x="406399" y="4692037"/>
            <a:ext cx="2124000" cy="792000"/>
          </a:xfrm>
        </p:spPr>
        <p:txBody>
          <a:bodyPr anchor="ctr"/>
          <a:lstStyle>
            <a:lvl1pPr marL="0" indent="0" algn="ctr">
              <a:buFontTx/>
              <a:buNone/>
              <a:defRPr sz="1600">
                <a:solidFill>
                  <a:schemeClr val="tx1"/>
                </a:solidFill>
              </a:defRPr>
            </a:lvl1pPr>
          </a:lstStyle>
          <a:p>
            <a:r>
              <a:rPr lang="en-GB" noProof="0"/>
              <a:t>Reference Logo</a:t>
            </a:r>
          </a:p>
        </p:txBody>
      </p:sp>
      <p:sp>
        <p:nvSpPr>
          <p:cNvPr id="30" name="Inhaltsplatzhalter 3">
            <a:extLst>
              <a:ext uri="{FF2B5EF4-FFF2-40B4-BE49-F238E27FC236}">
                <a16:creationId xmlns:a16="http://schemas.microsoft.com/office/drawing/2014/main" id="{F8952502-4AF2-4EC7-A32D-29C8297B8FBD}"/>
              </a:ext>
            </a:extLst>
          </p:cNvPr>
          <p:cNvSpPr>
            <a:spLocks noGrp="1"/>
          </p:cNvSpPr>
          <p:nvPr>
            <p:ph sz="quarter" idx="40" hasCustomPrompt="1"/>
          </p:nvPr>
        </p:nvSpPr>
        <p:spPr>
          <a:xfrm>
            <a:off x="2720193" y="1789355"/>
            <a:ext cx="2124000" cy="792000"/>
          </a:xfrm>
        </p:spPr>
        <p:txBody>
          <a:bodyPr anchor="ctr"/>
          <a:lstStyle>
            <a:lvl1pPr marL="0" indent="0" algn="ctr">
              <a:buFontTx/>
              <a:buNone/>
              <a:defRPr sz="1600">
                <a:solidFill>
                  <a:schemeClr val="tx1"/>
                </a:solidFill>
              </a:defRPr>
            </a:lvl1pPr>
          </a:lstStyle>
          <a:p>
            <a:r>
              <a:rPr lang="en-GB" noProof="0"/>
              <a:t>Reference Logo</a:t>
            </a:r>
          </a:p>
        </p:txBody>
      </p:sp>
      <p:sp>
        <p:nvSpPr>
          <p:cNvPr id="31" name="Inhaltsplatzhalter 3">
            <a:extLst>
              <a:ext uri="{FF2B5EF4-FFF2-40B4-BE49-F238E27FC236}">
                <a16:creationId xmlns:a16="http://schemas.microsoft.com/office/drawing/2014/main" id="{DC8CC19F-1C5D-4D19-992B-F4BE8BF6BA75}"/>
              </a:ext>
            </a:extLst>
          </p:cNvPr>
          <p:cNvSpPr>
            <a:spLocks noGrp="1"/>
          </p:cNvSpPr>
          <p:nvPr>
            <p:ph sz="quarter" idx="41" hasCustomPrompt="1"/>
          </p:nvPr>
        </p:nvSpPr>
        <p:spPr>
          <a:xfrm>
            <a:off x="406399" y="5659600"/>
            <a:ext cx="2124000" cy="792000"/>
          </a:xfrm>
        </p:spPr>
        <p:txBody>
          <a:bodyPr anchor="ctr"/>
          <a:lstStyle>
            <a:lvl1pPr marL="0" indent="0" algn="ctr">
              <a:buFontTx/>
              <a:buNone/>
              <a:defRPr sz="1600">
                <a:solidFill>
                  <a:schemeClr val="tx1"/>
                </a:solidFill>
              </a:defRPr>
            </a:lvl1pPr>
          </a:lstStyle>
          <a:p>
            <a:r>
              <a:rPr lang="en-GB" noProof="0"/>
              <a:t>Reference Logo</a:t>
            </a:r>
          </a:p>
        </p:txBody>
      </p:sp>
      <p:sp>
        <p:nvSpPr>
          <p:cNvPr id="32" name="Inhaltsplatzhalter 3">
            <a:extLst>
              <a:ext uri="{FF2B5EF4-FFF2-40B4-BE49-F238E27FC236}">
                <a16:creationId xmlns:a16="http://schemas.microsoft.com/office/drawing/2014/main" id="{55985F10-B041-46DA-B1D4-F46873E02897}"/>
              </a:ext>
            </a:extLst>
          </p:cNvPr>
          <p:cNvSpPr>
            <a:spLocks noGrp="1"/>
          </p:cNvSpPr>
          <p:nvPr>
            <p:ph sz="quarter" idx="42" hasCustomPrompt="1"/>
          </p:nvPr>
        </p:nvSpPr>
        <p:spPr>
          <a:xfrm>
            <a:off x="9661577" y="2762046"/>
            <a:ext cx="2124000" cy="792000"/>
          </a:xfrm>
        </p:spPr>
        <p:txBody>
          <a:bodyPr anchor="ctr"/>
          <a:lstStyle>
            <a:lvl1pPr marL="0" indent="0" algn="ctr">
              <a:buFontTx/>
              <a:buNone/>
              <a:defRPr sz="1600">
                <a:solidFill>
                  <a:schemeClr val="tx1"/>
                </a:solidFill>
              </a:defRPr>
            </a:lvl1pPr>
          </a:lstStyle>
          <a:p>
            <a:r>
              <a:rPr lang="en-GB" noProof="0"/>
              <a:t>Reference Logo</a:t>
            </a:r>
          </a:p>
        </p:txBody>
      </p:sp>
      <p:sp>
        <p:nvSpPr>
          <p:cNvPr id="33" name="Inhaltsplatzhalter 3">
            <a:extLst>
              <a:ext uri="{FF2B5EF4-FFF2-40B4-BE49-F238E27FC236}">
                <a16:creationId xmlns:a16="http://schemas.microsoft.com/office/drawing/2014/main" id="{C21F0D21-72F6-4F25-AADA-F0CDC57E3D7A}"/>
              </a:ext>
            </a:extLst>
          </p:cNvPr>
          <p:cNvSpPr>
            <a:spLocks noGrp="1"/>
          </p:cNvSpPr>
          <p:nvPr>
            <p:ph sz="quarter" idx="43" hasCustomPrompt="1"/>
          </p:nvPr>
        </p:nvSpPr>
        <p:spPr>
          <a:xfrm>
            <a:off x="5033987" y="2762046"/>
            <a:ext cx="2124000" cy="792000"/>
          </a:xfrm>
        </p:spPr>
        <p:txBody>
          <a:bodyPr anchor="ctr"/>
          <a:lstStyle>
            <a:lvl1pPr marL="0" indent="0" algn="ctr">
              <a:buFontTx/>
              <a:buNone/>
              <a:defRPr sz="1600">
                <a:solidFill>
                  <a:schemeClr val="tx1"/>
                </a:solidFill>
              </a:defRPr>
            </a:lvl1pPr>
          </a:lstStyle>
          <a:p>
            <a:r>
              <a:rPr lang="en-GB" noProof="0"/>
              <a:t>Reference Logo</a:t>
            </a:r>
          </a:p>
        </p:txBody>
      </p:sp>
      <p:sp>
        <p:nvSpPr>
          <p:cNvPr id="34" name="Inhaltsplatzhalter 3">
            <a:extLst>
              <a:ext uri="{FF2B5EF4-FFF2-40B4-BE49-F238E27FC236}">
                <a16:creationId xmlns:a16="http://schemas.microsoft.com/office/drawing/2014/main" id="{EC55DB76-F999-4C81-8E7B-C830913C686B}"/>
              </a:ext>
            </a:extLst>
          </p:cNvPr>
          <p:cNvSpPr>
            <a:spLocks noGrp="1"/>
          </p:cNvSpPr>
          <p:nvPr>
            <p:ph sz="quarter" idx="44" hasCustomPrompt="1"/>
          </p:nvPr>
        </p:nvSpPr>
        <p:spPr>
          <a:xfrm>
            <a:off x="7347781" y="2762046"/>
            <a:ext cx="2124000" cy="792000"/>
          </a:xfrm>
        </p:spPr>
        <p:txBody>
          <a:bodyPr anchor="ctr"/>
          <a:lstStyle>
            <a:lvl1pPr marL="0" indent="0" algn="ctr">
              <a:buFontTx/>
              <a:buNone/>
              <a:defRPr sz="1600">
                <a:solidFill>
                  <a:schemeClr val="tx1"/>
                </a:solidFill>
              </a:defRPr>
            </a:lvl1pPr>
          </a:lstStyle>
          <a:p>
            <a:r>
              <a:rPr lang="en-GB" noProof="0"/>
              <a:t>Reference Logo</a:t>
            </a:r>
          </a:p>
        </p:txBody>
      </p:sp>
      <p:sp>
        <p:nvSpPr>
          <p:cNvPr id="35" name="Inhaltsplatzhalter 3">
            <a:extLst>
              <a:ext uri="{FF2B5EF4-FFF2-40B4-BE49-F238E27FC236}">
                <a16:creationId xmlns:a16="http://schemas.microsoft.com/office/drawing/2014/main" id="{6832D891-A616-4E34-A1EF-D43AA13F2CAB}"/>
              </a:ext>
            </a:extLst>
          </p:cNvPr>
          <p:cNvSpPr>
            <a:spLocks noGrp="1"/>
          </p:cNvSpPr>
          <p:nvPr>
            <p:ph sz="quarter" idx="45" hasCustomPrompt="1"/>
          </p:nvPr>
        </p:nvSpPr>
        <p:spPr>
          <a:xfrm>
            <a:off x="2720193" y="2762046"/>
            <a:ext cx="2124000" cy="792000"/>
          </a:xfrm>
        </p:spPr>
        <p:txBody>
          <a:bodyPr anchor="ctr"/>
          <a:lstStyle>
            <a:lvl1pPr marL="0" indent="0" algn="ctr">
              <a:buFontTx/>
              <a:buNone/>
              <a:defRPr sz="1600">
                <a:solidFill>
                  <a:schemeClr val="tx1"/>
                </a:solidFill>
              </a:defRPr>
            </a:lvl1pPr>
          </a:lstStyle>
          <a:p>
            <a:r>
              <a:rPr lang="en-GB" noProof="0"/>
              <a:t>Reference Logo</a:t>
            </a:r>
          </a:p>
        </p:txBody>
      </p:sp>
      <p:sp>
        <p:nvSpPr>
          <p:cNvPr id="36" name="Inhaltsplatzhalter 3">
            <a:extLst>
              <a:ext uri="{FF2B5EF4-FFF2-40B4-BE49-F238E27FC236}">
                <a16:creationId xmlns:a16="http://schemas.microsoft.com/office/drawing/2014/main" id="{F0D1AE33-7CDF-4C0E-9955-6034CD6E05B3}"/>
              </a:ext>
            </a:extLst>
          </p:cNvPr>
          <p:cNvSpPr>
            <a:spLocks noGrp="1"/>
          </p:cNvSpPr>
          <p:nvPr>
            <p:ph sz="quarter" idx="46" hasCustomPrompt="1"/>
          </p:nvPr>
        </p:nvSpPr>
        <p:spPr>
          <a:xfrm>
            <a:off x="9661577" y="3724476"/>
            <a:ext cx="2124000" cy="792000"/>
          </a:xfrm>
        </p:spPr>
        <p:txBody>
          <a:bodyPr anchor="ctr"/>
          <a:lstStyle>
            <a:lvl1pPr marL="0" indent="0" algn="ctr">
              <a:buFontTx/>
              <a:buNone/>
              <a:defRPr sz="1600">
                <a:solidFill>
                  <a:schemeClr val="tx1"/>
                </a:solidFill>
              </a:defRPr>
            </a:lvl1pPr>
          </a:lstStyle>
          <a:p>
            <a:r>
              <a:rPr lang="en-GB" noProof="0"/>
              <a:t>Reference Logo</a:t>
            </a:r>
          </a:p>
        </p:txBody>
      </p:sp>
      <p:sp>
        <p:nvSpPr>
          <p:cNvPr id="37" name="Inhaltsplatzhalter 3">
            <a:extLst>
              <a:ext uri="{FF2B5EF4-FFF2-40B4-BE49-F238E27FC236}">
                <a16:creationId xmlns:a16="http://schemas.microsoft.com/office/drawing/2014/main" id="{73428375-2E55-424B-88E9-C71290F5FD4B}"/>
              </a:ext>
            </a:extLst>
          </p:cNvPr>
          <p:cNvSpPr>
            <a:spLocks noGrp="1"/>
          </p:cNvSpPr>
          <p:nvPr>
            <p:ph sz="quarter" idx="47" hasCustomPrompt="1"/>
          </p:nvPr>
        </p:nvSpPr>
        <p:spPr>
          <a:xfrm>
            <a:off x="5033987" y="3724476"/>
            <a:ext cx="2124000" cy="792000"/>
          </a:xfrm>
        </p:spPr>
        <p:txBody>
          <a:bodyPr anchor="ctr"/>
          <a:lstStyle>
            <a:lvl1pPr marL="0" indent="0" algn="ctr">
              <a:buFontTx/>
              <a:buNone/>
              <a:defRPr sz="1600">
                <a:solidFill>
                  <a:schemeClr val="tx1"/>
                </a:solidFill>
              </a:defRPr>
            </a:lvl1pPr>
          </a:lstStyle>
          <a:p>
            <a:r>
              <a:rPr lang="en-GB" noProof="0"/>
              <a:t>Reference Logo</a:t>
            </a:r>
          </a:p>
        </p:txBody>
      </p:sp>
      <p:sp>
        <p:nvSpPr>
          <p:cNvPr id="38" name="Inhaltsplatzhalter 3">
            <a:extLst>
              <a:ext uri="{FF2B5EF4-FFF2-40B4-BE49-F238E27FC236}">
                <a16:creationId xmlns:a16="http://schemas.microsoft.com/office/drawing/2014/main" id="{3FC1E8B6-1CD4-4930-94F4-C690C3426BAF}"/>
              </a:ext>
            </a:extLst>
          </p:cNvPr>
          <p:cNvSpPr>
            <a:spLocks noGrp="1"/>
          </p:cNvSpPr>
          <p:nvPr>
            <p:ph sz="quarter" idx="48" hasCustomPrompt="1"/>
          </p:nvPr>
        </p:nvSpPr>
        <p:spPr>
          <a:xfrm>
            <a:off x="7347781" y="3724476"/>
            <a:ext cx="2124000" cy="792000"/>
          </a:xfrm>
        </p:spPr>
        <p:txBody>
          <a:bodyPr anchor="ctr"/>
          <a:lstStyle>
            <a:lvl1pPr marL="0" indent="0" algn="ctr">
              <a:buFontTx/>
              <a:buNone/>
              <a:defRPr sz="1600">
                <a:solidFill>
                  <a:schemeClr val="tx1"/>
                </a:solidFill>
              </a:defRPr>
            </a:lvl1pPr>
          </a:lstStyle>
          <a:p>
            <a:r>
              <a:rPr lang="en-GB" noProof="0"/>
              <a:t>Reference Logo</a:t>
            </a:r>
          </a:p>
        </p:txBody>
      </p:sp>
      <p:sp>
        <p:nvSpPr>
          <p:cNvPr id="39" name="Inhaltsplatzhalter 3">
            <a:extLst>
              <a:ext uri="{FF2B5EF4-FFF2-40B4-BE49-F238E27FC236}">
                <a16:creationId xmlns:a16="http://schemas.microsoft.com/office/drawing/2014/main" id="{ED2D5ED9-6B7A-497B-A099-28B77302176A}"/>
              </a:ext>
            </a:extLst>
          </p:cNvPr>
          <p:cNvSpPr>
            <a:spLocks noGrp="1"/>
          </p:cNvSpPr>
          <p:nvPr>
            <p:ph sz="quarter" idx="49" hasCustomPrompt="1"/>
          </p:nvPr>
        </p:nvSpPr>
        <p:spPr>
          <a:xfrm>
            <a:off x="2720193" y="3724476"/>
            <a:ext cx="2124000" cy="792000"/>
          </a:xfrm>
        </p:spPr>
        <p:txBody>
          <a:bodyPr anchor="ctr"/>
          <a:lstStyle>
            <a:lvl1pPr marL="0" indent="0" algn="ctr">
              <a:buFontTx/>
              <a:buNone/>
              <a:defRPr sz="1600">
                <a:solidFill>
                  <a:schemeClr val="tx1"/>
                </a:solidFill>
              </a:defRPr>
            </a:lvl1pPr>
          </a:lstStyle>
          <a:p>
            <a:r>
              <a:rPr lang="en-GB" noProof="0"/>
              <a:t>Reference Logo</a:t>
            </a:r>
          </a:p>
        </p:txBody>
      </p:sp>
      <p:sp>
        <p:nvSpPr>
          <p:cNvPr id="40" name="Inhaltsplatzhalter 3">
            <a:extLst>
              <a:ext uri="{FF2B5EF4-FFF2-40B4-BE49-F238E27FC236}">
                <a16:creationId xmlns:a16="http://schemas.microsoft.com/office/drawing/2014/main" id="{686478F9-E504-4BF1-BE9B-972827A41731}"/>
              </a:ext>
            </a:extLst>
          </p:cNvPr>
          <p:cNvSpPr>
            <a:spLocks noGrp="1"/>
          </p:cNvSpPr>
          <p:nvPr>
            <p:ph sz="quarter" idx="50" hasCustomPrompt="1"/>
          </p:nvPr>
        </p:nvSpPr>
        <p:spPr>
          <a:xfrm>
            <a:off x="9661577" y="4692038"/>
            <a:ext cx="2124000" cy="792000"/>
          </a:xfrm>
        </p:spPr>
        <p:txBody>
          <a:bodyPr anchor="ctr"/>
          <a:lstStyle>
            <a:lvl1pPr marL="0" indent="0" algn="ctr">
              <a:buFontTx/>
              <a:buNone/>
              <a:defRPr sz="1600">
                <a:solidFill>
                  <a:schemeClr val="tx1"/>
                </a:solidFill>
              </a:defRPr>
            </a:lvl1pPr>
          </a:lstStyle>
          <a:p>
            <a:r>
              <a:rPr lang="en-GB" noProof="0"/>
              <a:t>Reference Logo</a:t>
            </a:r>
          </a:p>
        </p:txBody>
      </p:sp>
      <p:sp>
        <p:nvSpPr>
          <p:cNvPr id="41" name="Inhaltsplatzhalter 3">
            <a:extLst>
              <a:ext uri="{FF2B5EF4-FFF2-40B4-BE49-F238E27FC236}">
                <a16:creationId xmlns:a16="http://schemas.microsoft.com/office/drawing/2014/main" id="{21E0C807-8A62-44A2-8137-C2E189C21F8E}"/>
              </a:ext>
            </a:extLst>
          </p:cNvPr>
          <p:cNvSpPr>
            <a:spLocks noGrp="1"/>
          </p:cNvSpPr>
          <p:nvPr>
            <p:ph sz="quarter" idx="51" hasCustomPrompt="1"/>
          </p:nvPr>
        </p:nvSpPr>
        <p:spPr>
          <a:xfrm>
            <a:off x="5033987" y="4692038"/>
            <a:ext cx="2124000" cy="792000"/>
          </a:xfrm>
        </p:spPr>
        <p:txBody>
          <a:bodyPr anchor="ctr"/>
          <a:lstStyle>
            <a:lvl1pPr marL="0" indent="0" algn="ctr">
              <a:buFontTx/>
              <a:buNone/>
              <a:defRPr sz="1600">
                <a:solidFill>
                  <a:schemeClr val="tx1"/>
                </a:solidFill>
              </a:defRPr>
            </a:lvl1pPr>
          </a:lstStyle>
          <a:p>
            <a:r>
              <a:rPr lang="en-GB" noProof="0"/>
              <a:t>Reference Logo</a:t>
            </a:r>
          </a:p>
        </p:txBody>
      </p:sp>
      <p:sp>
        <p:nvSpPr>
          <p:cNvPr id="42" name="Inhaltsplatzhalter 3">
            <a:extLst>
              <a:ext uri="{FF2B5EF4-FFF2-40B4-BE49-F238E27FC236}">
                <a16:creationId xmlns:a16="http://schemas.microsoft.com/office/drawing/2014/main" id="{34ED92C7-5ED7-4835-AE59-46E495526EDA}"/>
              </a:ext>
            </a:extLst>
          </p:cNvPr>
          <p:cNvSpPr>
            <a:spLocks noGrp="1"/>
          </p:cNvSpPr>
          <p:nvPr>
            <p:ph sz="quarter" idx="52" hasCustomPrompt="1"/>
          </p:nvPr>
        </p:nvSpPr>
        <p:spPr>
          <a:xfrm>
            <a:off x="7347781" y="4692038"/>
            <a:ext cx="2124000" cy="792000"/>
          </a:xfrm>
        </p:spPr>
        <p:txBody>
          <a:bodyPr anchor="ctr"/>
          <a:lstStyle>
            <a:lvl1pPr marL="0" indent="0" algn="ctr">
              <a:buFontTx/>
              <a:buNone/>
              <a:defRPr sz="1600">
                <a:solidFill>
                  <a:schemeClr val="tx1"/>
                </a:solidFill>
              </a:defRPr>
            </a:lvl1pPr>
          </a:lstStyle>
          <a:p>
            <a:r>
              <a:rPr lang="en-GB" noProof="0"/>
              <a:t>Reference Logo</a:t>
            </a:r>
          </a:p>
        </p:txBody>
      </p:sp>
      <p:sp>
        <p:nvSpPr>
          <p:cNvPr id="43" name="Inhaltsplatzhalter 3">
            <a:extLst>
              <a:ext uri="{FF2B5EF4-FFF2-40B4-BE49-F238E27FC236}">
                <a16:creationId xmlns:a16="http://schemas.microsoft.com/office/drawing/2014/main" id="{533785EC-91F6-42E6-89EC-E2693E14171C}"/>
              </a:ext>
            </a:extLst>
          </p:cNvPr>
          <p:cNvSpPr>
            <a:spLocks noGrp="1"/>
          </p:cNvSpPr>
          <p:nvPr>
            <p:ph sz="quarter" idx="53" hasCustomPrompt="1"/>
          </p:nvPr>
        </p:nvSpPr>
        <p:spPr>
          <a:xfrm>
            <a:off x="2720193" y="4692038"/>
            <a:ext cx="2124000" cy="792000"/>
          </a:xfrm>
        </p:spPr>
        <p:txBody>
          <a:bodyPr anchor="ctr"/>
          <a:lstStyle>
            <a:lvl1pPr marL="0" indent="0" algn="ctr">
              <a:buFontTx/>
              <a:buNone/>
              <a:defRPr sz="1600">
                <a:solidFill>
                  <a:schemeClr val="tx1"/>
                </a:solidFill>
              </a:defRPr>
            </a:lvl1pPr>
          </a:lstStyle>
          <a:p>
            <a:r>
              <a:rPr lang="en-GB" noProof="0"/>
              <a:t>Reference Logo</a:t>
            </a:r>
          </a:p>
        </p:txBody>
      </p:sp>
      <p:sp>
        <p:nvSpPr>
          <p:cNvPr id="44" name="Inhaltsplatzhalter 3">
            <a:extLst>
              <a:ext uri="{FF2B5EF4-FFF2-40B4-BE49-F238E27FC236}">
                <a16:creationId xmlns:a16="http://schemas.microsoft.com/office/drawing/2014/main" id="{B22121CD-9AA6-4160-8076-D3E27BEA2E3D}"/>
              </a:ext>
            </a:extLst>
          </p:cNvPr>
          <p:cNvSpPr>
            <a:spLocks noGrp="1"/>
          </p:cNvSpPr>
          <p:nvPr>
            <p:ph sz="quarter" idx="54" hasCustomPrompt="1"/>
          </p:nvPr>
        </p:nvSpPr>
        <p:spPr>
          <a:xfrm>
            <a:off x="9661577" y="5659600"/>
            <a:ext cx="2124000" cy="792000"/>
          </a:xfrm>
        </p:spPr>
        <p:txBody>
          <a:bodyPr anchor="ctr"/>
          <a:lstStyle>
            <a:lvl1pPr marL="0" indent="0" algn="ctr">
              <a:buFontTx/>
              <a:buNone/>
              <a:defRPr sz="1600">
                <a:solidFill>
                  <a:schemeClr val="tx1"/>
                </a:solidFill>
              </a:defRPr>
            </a:lvl1pPr>
          </a:lstStyle>
          <a:p>
            <a:r>
              <a:rPr lang="en-GB" noProof="0"/>
              <a:t>Reference Logo</a:t>
            </a:r>
          </a:p>
        </p:txBody>
      </p:sp>
      <p:sp>
        <p:nvSpPr>
          <p:cNvPr id="45" name="Inhaltsplatzhalter 3">
            <a:extLst>
              <a:ext uri="{FF2B5EF4-FFF2-40B4-BE49-F238E27FC236}">
                <a16:creationId xmlns:a16="http://schemas.microsoft.com/office/drawing/2014/main" id="{82FB9130-E35B-4031-BAE4-1C6885327C31}"/>
              </a:ext>
            </a:extLst>
          </p:cNvPr>
          <p:cNvSpPr>
            <a:spLocks noGrp="1"/>
          </p:cNvSpPr>
          <p:nvPr>
            <p:ph sz="quarter" idx="55" hasCustomPrompt="1"/>
          </p:nvPr>
        </p:nvSpPr>
        <p:spPr>
          <a:xfrm>
            <a:off x="5033987" y="5659600"/>
            <a:ext cx="2124000" cy="792000"/>
          </a:xfrm>
        </p:spPr>
        <p:txBody>
          <a:bodyPr anchor="ctr"/>
          <a:lstStyle>
            <a:lvl1pPr marL="0" indent="0" algn="ctr">
              <a:buFontTx/>
              <a:buNone/>
              <a:defRPr sz="1600">
                <a:solidFill>
                  <a:schemeClr val="tx1"/>
                </a:solidFill>
              </a:defRPr>
            </a:lvl1pPr>
          </a:lstStyle>
          <a:p>
            <a:r>
              <a:rPr lang="en-GB" noProof="0"/>
              <a:t>Reference Logo</a:t>
            </a:r>
          </a:p>
        </p:txBody>
      </p:sp>
      <p:sp>
        <p:nvSpPr>
          <p:cNvPr id="46" name="Inhaltsplatzhalter 3">
            <a:extLst>
              <a:ext uri="{FF2B5EF4-FFF2-40B4-BE49-F238E27FC236}">
                <a16:creationId xmlns:a16="http://schemas.microsoft.com/office/drawing/2014/main" id="{49EDD3EE-1A4E-4E30-A0EC-019820B94C5E}"/>
              </a:ext>
            </a:extLst>
          </p:cNvPr>
          <p:cNvSpPr>
            <a:spLocks noGrp="1"/>
          </p:cNvSpPr>
          <p:nvPr>
            <p:ph sz="quarter" idx="56" hasCustomPrompt="1"/>
          </p:nvPr>
        </p:nvSpPr>
        <p:spPr>
          <a:xfrm>
            <a:off x="7347781" y="5659600"/>
            <a:ext cx="2124000" cy="792000"/>
          </a:xfrm>
        </p:spPr>
        <p:txBody>
          <a:bodyPr anchor="ctr"/>
          <a:lstStyle>
            <a:lvl1pPr marL="0" indent="0" algn="ctr">
              <a:buFontTx/>
              <a:buNone/>
              <a:defRPr sz="1600">
                <a:solidFill>
                  <a:schemeClr val="tx1"/>
                </a:solidFill>
              </a:defRPr>
            </a:lvl1pPr>
          </a:lstStyle>
          <a:p>
            <a:r>
              <a:rPr lang="en-GB" noProof="0"/>
              <a:t>Reference Logo</a:t>
            </a:r>
          </a:p>
        </p:txBody>
      </p:sp>
      <p:sp>
        <p:nvSpPr>
          <p:cNvPr id="47" name="Inhaltsplatzhalter 3">
            <a:extLst>
              <a:ext uri="{FF2B5EF4-FFF2-40B4-BE49-F238E27FC236}">
                <a16:creationId xmlns:a16="http://schemas.microsoft.com/office/drawing/2014/main" id="{A2B9C023-DF0B-4988-A51C-6021C240E455}"/>
              </a:ext>
            </a:extLst>
          </p:cNvPr>
          <p:cNvSpPr>
            <a:spLocks noGrp="1"/>
          </p:cNvSpPr>
          <p:nvPr>
            <p:ph sz="quarter" idx="57" hasCustomPrompt="1"/>
          </p:nvPr>
        </p:nvSpPr>
        <p:spPr>
          <a:xfrm>
            <a:off x="2720193" y="5659600"/>
            <a:ext cx="2124000" cy="792000"/>
          </a:xfrm>
        </p:spPr>
        <p:txBody>
          <a:bodyPr anchor="ctr"/>
          <a:lstStyle>
            <a:lvl1pPr marL="0" indent="0" algn="ctr">
              <a:buFontTx/>
              <a:buNone/>
              <a:defRPr sz="1600">
                <a:solidFill>
                  <a:schemeClr val="tx1"/>
                </a:solidFill>
              </a:defRPr>
            </a:lvl1pPr>
          </a:lstStyle>
          <a:p>
            <a:r>
              <a:rPr lang="en-GB" noProof="0"/>
              <a:t>Reference Logo</a:t>
            </a:r>
          </a:p>
        </p:txBody>
      </p:sp>
    </p:spTree>
    <p:extLst>
      <p:ext uri="{BB962C8B-B14F-4D97-AF65-F5344CB8AC3E}">
        <p14:creationId xmlns:p14="http://schemas.microsoft.com/office/powerpoint/2010/main" val="1999289482"/>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matchingName="30 Logos Slide" preserve="1" userDrawn="1">
  <p:cSld name="30 Logos Slide">
    <p:spTree>
      <p:nvGrpSpPr>
        <p:cNvPr id="1" name=""/>
        <p:cNvGrpSpPr/>
        <p:nvPr/>
      </p:nvGrpSpPr>
      <p:grpSpPr>
        <a:xfrm>
          <a:off x="0" y="0"/>
          <a:ext cx="0" cy="0"/>
          <a:chOff x="0" y="0"/>
          <a:chExt cx="0" cy="0"/>
        </a:xfrm>
      </p:grpSpPr>
      <p:sp>
        <p:nvSpPr>
          <p:cNvPr id="8" name="Text Placeholder 7"/>
          <p:cNvSpPr>
            <a:spLocks noGrp="1"/>
          </p:cNvSpPr>
          <p:nvPr>
            <p:ph type="body" sz="quarter" idx="13" hasCustomPrompt="1"/>
          </p:nvPr>
        </p:nvSpPr>
        <p:spPr>
          <a:xfrm>
            <a:off x="406399" y="1126800"/>
            <a:ext cx="11379201" cy="361959"/>
          </a:xfrm>
        </p:spPr>
        <p:txBody>
          <a:bodyPr wrap="none">
            <a:noAutofit/>
          </a:bodyPr>
          <a:lstStyle>
            <a:lvl1pPr>
              <a:spcBef>
                <a:spcPts val="0"/>
              </a:spcBef>
              <a:buFontTx/>
              <a:buNone/>
              <a:defRPr sz="2400">
                <a:solidFill>
                  <a:schemeClr val="tx1"/>
                </a:solidFill>
              </a:defRPr>
            </a:lvl1pPr>
            <a:lvl2pPr marL="0" indent="0">
              <a:spcBef>
                <a:spcPts val="0"/>
              </a:spcBef>
              <a:buFontTx/>
              <a:buNone/>
              <a:defRPr sz="2200"/>
            </a:lvl2pPr>
            <a:lvl3pPr marL="265113" indent="0">
              <a:spcBef>
                <a:spcPts val="0"/>
              </a:spcBef>
              <a:buFontTx/>
              <a:buNone/>
              <a:defRPr sz="2200"/>
            </a:lvl3pPr>
            <a:lvl4pPr marL="538162" indent="0">
              <a:spcBef>
                <a:spcPts val="0"/>
              </a:spcBef>
              <a:buFontTx/>
              <a:buNone/>
              <a:defRPr sz="2200"/>
            </a:lvl4pPr>
            <a:lvl5pPr marL="803275" indent="0">
              <a:spcBef>
                <a:spcPts val="0"/>
              </a:spcBef>
              <a:buFontTx/>
              <a:buNone/>
              <a:defRPr sz="2200"/>
            </a:lvl5pPr>
          </a:lstStyle>
          <a:p>
            <a:pPr lvl="0"/>
            <a:r>
              <a:rPr lang="en-GB" noProof="0"/>
              <a:t>Add subtitle</a:t>
            </a:r>
          </a:p>
        </p:txBody>
      </p:sp>
      <p:sp>
        <p:nvSpPr>
          <p:cNvPr id="5" name="Title 4">
            <a:extLst>
              <a:ext uri="{FF2B5EF4-FFF2-40B4-BE49-F238E27FC236}">
                <a16:creationId xmlns:a16="http://schemas.microsoft.com/office/drawing/2014/main" id="{5C316559-54C1-497B-BD9B-59DEB4B1E99D}"/>
              </a:ext>
            </a:extLst>
          </p:cNvPr>
          <p:cNvSpPr>
            <a:spLocks noGrp="1"/>
          </p:cNvSpPr>
          <p:nvPr>
            <p:ph type="title" hasCustomPrompt="1"/>
          </p:nvPr>
        </p:nvSpPr>
        <p:spPr/>
        <p:txBody>
          <a:bodyPr/>
          <a:lstStyle>
            <a:lvl1pPr>
              <a:defRPr>
                <a:solidFill>
                  <a:schemeClr val="tx1"/>
                </a:solidFill>
              </a:defRPr>
            </a:lvl1pPr>
          </a:lstStyle>
          <a:p>
            <a:r>
              <a:rPr lang="en-GB" noProof="0"/>
              <a:t>Add title</a:t>
            </a:r>
          </a:p>
        </p:txBody>
      </p:sp>
      <p:sp>
        <p:nvSpPr>
          <p:cNvPr id="10" name="Inhaltsplatzhalter 3">
            <a:extLst>
              <a:ext uri="{FF2B5EF4-FFF2-40B4-BE49-F238E27FC236}">
                <a16:creationId xmlns:a16="http://schemas.microsoft.com/office/drawing/2014/main" id="{C164B84E-842A-4753-B5E5-4B84696708F0}"/>
              </a:ext>
            </a:extLst>
          </p:cNvPr>
          <p:cNvSpPr>
            <a:spLocks noGrp="1"/>
          </p:cNvSpPr>
          <p:nvPr>
            <p:ph sz="quarter" idx="21" hasCustomPrompt="1"/>
          </p:nvPr>
        </p:nvSpPr>
        <p:spPr>
          <a:xfrm>
            <a:off x="406398" y="1789354"/>
            <a:ext cx="1728000" cy="792000"/>
          </a:xfrm>
        </p:spPr>
        <p:txBody>
          <a:bodyPr anchor="ctr"/>
          <a:lstStyle>
            <a:lvl1pPr marL="0" indent="0" algn="ctr">
              <a:buFontTx/>
              <a:buNone/>
              <a:defRPr sz="1400">
                <a:solidFill>
                  <a:schemeClr val="tx1"/>
                </a:solidFill>
              </a:defRPr>
            </a:lvl1pPr>
          </a:lstStyle>
          <a:p>
            <a:r>
              <a:rPr lang="en-GB" noProof="0"/>
              <a:t>Reference Logo</a:t>
            </a:r>
          </a:p>
        </p:txBody>
      </p:sp>
      <p:sp>
        <p:nvSpPr>
          <p:cNvPr id="11" name="Inhaltsplatzhalter 3">
            <a:extLst>
              <a:ext uri="{FF2B5EF4-FFF2-40B4-BE49-F238E27FC236}">
                <a16:creationId xmlns:a16="http://schemas.microsoft.com/office/drawing/2014/main" id="{1E53BA32-FB99-4B3B-A405-3A932293B63C}"/>
              </a:ext>
            </a:extLst>
          </p:cNvPr>
          <p:cNvSpPr>
            <a:spLocks noGrp="1"/>
          </p:cNvSpPr>
          <p:nvPr>
            <p:ph sz="quarter" idx="22" hasCustomPrompt="1"/>
          </p:nvPr>
        </p:nvSpPr>
        <p:spPr>
          <a:xfrm>
            <a:off x="8127342" y="1789355"/>
            <a:ext cx="1728000" cy="792000"/>
          </a:xfrm>
        </p:spPr>
        <p:txBody>
          <a:bodyPr anchor="ctr"/>
          <a:lstStyle>
            <a:lvl1pPr marL="0" indent="0" algn="ctr">
              <a:buFontTx/>
              <a:buNone/>
              <a:defRPr sz="1400">
                <a:solidFill>
                  <a:schemeClr val="tx1"/>
                </a:solidFill>
              </a:defRPr>
            </a:lvl1pPr>
          </a:lstStyle>
          <a:p>
            <a:r>
              <a:rPr lang="en-GB" noProof="0"/>
              <a:t>Reference Logo</a:t>
            </a:r>
          </a:p>
        </p:txBody>
      </p:sp>
      <p:sp>
        <p:nvSpPr>
          <p:cNvPr id="12" name="Inhaltsplatzhalter 3">
            <a:extLst>
              <a:ext uri="{FF2B5EF4-FFF2-40B4-BE49-F238E27FC236}">
                <a16:creationId xmlns:a16="http://schemas.microsoft.com/office/drawing/2014/main" id="{2A7DFD97-CF4D-4189-9EB3-6984012175E0}"/>
              </a:ext>
            </a:extLst>
          </p:cNvPr>
          <p:cNvSpPr>
            <a:spLocks noGrp="1"/>
          </p:cNvSpPr>
          <p:nvPr>
            <p:ph sz="quarter" idx="23" hasCustomPrompt="1"/>
          </p:nvPr>
        </p:nvSpPr>
        <p:spPr>
          <a:xfrm>
            <a:off x="4266870" y="1789355"/>
            <a:ext cx="1728000" cy="792000"/>
          </a:xfrm>
        </p:spPr>
        <p:txBody>
          <a:bodyPr anchor="ctr"/>
          <a:lstStyle>
            <a:lvl1pPr marL="0" indent="0" algn="ctr">
              <a:buFontTx/>
              <a:buNone/>
              <a:defRPr sz="1400">
                <a:solidFill>
                  <a:schemeClr val="tx1"/>
                </a:solidFill>
              </a:defRPr>
            </a:lvl1pPr>
          </a:lstStyle>
          <a:p>
            <a:r>
              <a:rPr lang="en-GB" noProof="0"/>
              <a:t>Reference Logo</a:t>
            </a:r>
          </a:p>
        </p:txBody>
      </p:sp>
      <p:sp>
        <p:nvSpPr>
          <p:cNvPr id="17" name="Inhaltsplatzhalter 3">
            <a:extLst>
              <a:ext uri="{FF2B5EF4-FFF2-40B4-BE49-F238E27FC236}">
                <a16:creationId xmlns:a16="http://schemas.microsoft.com/office/drawing/2014/main" id="{FD52236F-B513-4A7C-B876-6F453E438A55}"/>
              </a:ext>
            </a:extLst>
          </p:cNvPr>
          <p:cNvSpPr>
            <a:spLocks noGrp="1"/>
          </p:cNvSpPr>
          <p:nvPr>
            <p:ph sz="quarter" idx="27" hasCustomPrompt="1"/>
          </p:nvPr>
        </p:nvSpPr>
        <p:spPr>
          <a:xfrm>
            <a:off x="6197106" y="1789355"/>
            <a:ext cx="1728000" cy="792000"/>
          </a:xfrm>
        </p:spPr>
        <p:txBody>
          <a:bodyPr anchor="ctr"/>
          <a:lstStyle>
            <a:lvl1pPr marL="0" indent="0" algn="ctr">
              <a:buFontTx/>
              <a:buNone/>
              <a:defRPr sz="1400">
                <a:solidFill>
                  <a:schemeClr val="tx1"/>
                </a:solidFill>
              </a:defRPr>
            </a:lvl1pPr>
          </a:lstStyle>
          <a:p>
            <a:r>
              <a:rPr lang="en-GB" noProof="0"/>
              <a:t>Reference Logo</a:t>
            </a:r>
          </a:p>
        </p:txBody>
      </p:sp>
      <p:sp>
        <p:nvSpPr>
          <p:cNvPr id="18" name="Inhaltsplatzhalter 3">
            <a:extLst>
              <a:ext uri="{FF2B5EF4-FFF2-40B4-BE49-F238E27FC236}">
                <a16:creationId xmlns:a16="http://schemas.microsoft.com/office/drawing/2014/main" id="{848B58CD-7EEA-47CE-9A40-D5070E41598D}"/>
              </a:ext>
            </a:extLst>
          </p:cNvPr>
          <p:cNvSpPr>
            <a:spLocks noGrp="1"/>
          </p:cNvSpPr>
          <p:nvPr>
            <p:ph sz="quarter" idx="28" hasCustomPrompt="1"/>
          </p:nvPr>
        </p:nvSpPr>
        <p:spPr>
          <a:xfrm>
            <a:off x="406399" y="2756915"/>
            <a:ext cx="1728000" cy="792000"/>
          </a:xfrm>
        </p:spPr>
        <p:txBody>
          <a:bodyPr anchor="ctr"/>
          <a:lstStyle>
            <a:lvl1pPr marL="0" indent="0" algn="ctr">
              <a:buFontTx/>
              <a:buNone/>
              <a:defRPr sz="1400">
                <a:solidFill>
                  <a:schemeClr val="tx1"/>
                </a:solidFill>
              </a:defRPr>
            </a:lvl1pPr>
          </a:lstStyle>
          <a:p>
            <a:r>
              <a:rPr lang="en-GB" noProof="0"/>
              <a:t>Reference Logo</a:t>
            </a:r>
          </a:p>
        </p:txBody>
      </p:sp>
      <p:sp>
        <p:nvSpPr>
          <p:cNvPr id="22" name="Inhaltsplatzhalter 3">
            <a:extLst>
              <a:ext uri="{FF2B5EF4-FFF2-40B4-BE49-F238E27FC236}">
                <a16:creationId xmlns:a16="http://schemas.microsoft.com/office/drawing/2014/main" id="{4C4E5124-33C7-420B-8639-B5B9FB8BCCF4}"/>
              </a:ext>
            </a:extLst>
          </p:cNvPr>
          <p:cNvSpPr>
            <a:spLocks noGrp="1"/>
          </p:cNvSpPr>
          <p:nvPr>
            <p:ph sz="quarter" idx="32" hasCustomPrompt="1"/>
          </p:nvPr>
        </p:nvSpPr>
        <p:spPr>
          <a:xfrm>
            <a:off x="406399" y="3724476"/>
            <a:ext cx="1728000" cy="792000"/>
          </a:xfrm>
        </p:spPr>
        <p:txBody>
          <a:bodyPr anchor="ctr"/>
          <a:lstStyle>
            <a:lvl1pPr marL="0" indent="0" algn="ctr">
              <a:buFontTx/>
              <a:buNone/>
              <a:defRPr sz="1400">
                <a:solidFill>
                  <a:schemeClr val="tx1"/>
                </a:solidFill>
              </a:defRPr>
            </a:lvl1pPr>
          </a:lstStyle>
          <a:p>
            <a:r>
              <a:rPr lang="en-GB" noProof="0"/>
              <a:t>Reference Logo</a:t>
            </a:r>
          </a:p>
        </p:txBody>
      </p:sp>
      <p:sp>
        <p:nvSpPr>
          <p:cNvPr id="26" name="Inhaltsplatzhalter 3">
            <a:extLst>
              <a:ext uri="{FF2B5EF4-FFF2-40B4-BE49-F238E27FC236}">
                <a16:creationId xmlns:a16="http://schemas.microsoft.com/office/drawing/2014/main" id="{B703E29C-EA2E-436F-A7B5-B525FA211220}"/>
              </a:ext>
            </a:extLst>
          </p:cNvPr>
          <p:cNvSpPr>
            <a:spLocks noGrp="1"/>
          </p:cNvSpPr>
          <p:nvPr>
            <p:ph sz="quarter" idx="36" hasCustomPrompt="1"/>
          </p:nvPr>
        </p:nvSpPr>
        <p:spPr>
          <a:xfrm>
            <a:off x="406399" y="4692037"/>
            <a:ext cx="1728000" cy="792000"/>
          </a:xfrm>
        </p:spPr>
        <p:txBody>
          <a:bodyPr anchor="ctr"/>
          <a:lstStyle>
            <a:lvl1pPr marL="0" indent="0" algn="ctr">
              <a:buFontTx/>
              <a:buNone/>
              <a:defRPr sz="1400">
                <a:solidFill>
                  <a:schemeClr val="tx1"/>
                </a:solidFill>
              </a:defRPr>
            </a:lvl1pPr>
          </a:lstStyle>
          <a:p>
            <a:r>
              <a:rPr lang="en-GB" noProof="0"/>
              <a:t>Reference Logo</a:t>
            </a:r>
          </a:p>
        </p:txBody>
      </p:sp>
      <p:sp>
        <p:nvSpPr>
          <p:cNvPr id="30" name="Inhaltsplatzhalter 3">
            <a:extLst>
              <a:ext uri="{FF2B5EF4-FFF2-40B4-BE49-F238E27FC236}">
                <a16:creationId xmlns:a16="http://schemas.microsoft.com/office/drawing/2014/main" id="{F8952502-4AF2-4EC7-A32D-29C8297B8FBD}"/>
              </a:ext>
            </a:extLst>
          </p:cNvPr>
          <p:cNvSpPr>
            <a:spLocks noGrp="1"/>
          </p:cNvSpPr>
          <p:nvPr>
            <p:ph sz="quarter" idx="40" hasCustomPrompt="1"/>
          </p:nvPr>
        </p:nvSpPr>
        <p:spPr>
          <a:xfrm>
            <a:off x="2336634" y="1789355"/>
            <a:ext cx="1728000" cy="792000"/>
          </a:xfrm>
        </p:spPr>
        <p:txBody>
          <a:bodyPr anchor="ctr"/>
          <a:lstStyle>
            <a:lvl1pPr marL="0" indent="0" algn="ctr">
              <a:buFontTx/>
              <a:buNone/>
              <a:defRPr sz="1400">
                <a:solidFill>
                  <a:schemeClr val="tx1"/>
                </a:solidFill>
              </a:defRPr>
            </a:lvl1pPr>
          </a:lstStyle>
          <a:p>
            <a:r>
              <a:rPr lang="en-GB" noProof="0"/>
              <a:t>Reference Logo</a:t>
            </a:r>
          </a:p>
        </p:txBody>
      </p:sp>
      <p:sp>
        <p:nvSpPr>
          <p:cNvPr id="31" name="Inhaltsplatzhalter 3">
            <a:extLst>
              <a:ext uri="{FF2B5EF4-FFF2-40B4-BE49-F238E27FC236}">
                <a16:creationId xmlns:a16="http://schemas.microsoft.com/office/drawing/2014/main" id="{DC8CC19F-1C5D-4D19-992B-F4BE8BF6BA75}"/>
              </a:ext>
            </a:extLst>
          </p:cNvPr>
          <p:cNvSpPr>
            <a:spLocks noGrp="1"/>
          </p:cNvSpPr>
          <p:nvPr>
            <p:ph sz="quarter" idx="41" hasCustomPrompt="1"/>
          </p:nvPr>
        </p:nvSpPr>
        <p:spPr>
          <a:xfrm>
            <a:off x="406399" y="5659600"/>
            <a:ext cx="1728000" cy="792000"/>
          </a:xfrm>
        </p:spPr>
        <p:txBody>
          <a:bodyPr anchor="ctr"/>
          <a:lstStyle>
            <a:lvl1pPr marL="0" indent="0" algn="ctr">
              <a:buFontTx/>
              <a:buNone/>
              <a:defRPr sz="1400">
                <a:solidFill>
                  <a:schemeClr val="tx1"/>
                </a:solidFill>
              </a:defRPr>
            </a:lvl1pPr>
          </a:lstStyle>
          <a:p>
            <a:r>
              <a:rPr lang="en-GB" noProof="0"/>
              <a:t>Reference Logo</a:t>
            </a:r>
          </a:p>
        </p:txBody>
      </p:sp>
      <p:sp>
        <p:nvSpPr>
          <p:cNvPr id="32" name="Inhaltsplatzhalter 3">
            <a:extLst>
              <a:ext uri="{FF2B5EF4-FFF2-40B4-BE49-F238E27FC236}">
                <a16:creationId xmlns:a16="http://schemas.microsoft.com/office/drawing/2014/main" id="{55985F10-B041-46DA-B1D4-F46873E02897}"/>
              </a:ext>
            </a:extLst>
          </p:cNvPr>
          <p:cNvSpPr>
            <a:spLocks noGrp="1"/>
          </p:cNvSpPr>
          <p:nvPr>
            <p:ph sz="quarter" idx="42" hasCustomPrompt="1"/>
          </p:nvPr>
        </p:nvSpPr>
        <p:spPr>
          <a:xfrm>
            <a:off x="8127359" y="2762046"/>
            <a:ext cx="1728000" cy="792000"/>
          </a:xfrm>
        </p:spPr>
        <p:txBody>
          <a:bodyPr anchor="ctr"/>
          <a:lstStyle>
            <a:lvl1pPr marL="0" indent="0" algn="ctr">
              <a:buFontTx/>
              <a:buNone/>
              <a:defRPr sz="1400">
                <a:solidFill>
                  <a:schemeClr val="tx1"/>
                </a:solidFill>
              </a:defRPr>
            </a:lvl1pPr>
          </a:lstStyle>
          <a:p>
            <a:r>
              <a:rPr lang="en-GB" noProof="0"/>
              <a:t>Reference Logo</a:t>
            </a:r>
          </a:p>
        </p:txBody>
      </p:sp>
      <p:sp>
        <p:nvSpPr>
          <p:cNvPr id="33" name="Inhaltsplatzhalter 3">
            <a:extLst>
              <a:ext uri="{FF2B5EF4-FFF2-40B4-BE49-F238E27FC236}">
                <a16:creationId xmlns:a16="http://schemas.microsoft.com/office/drawing/2014/main" id="{C21F0D21-72F6-4F25-AADA-F0CDC57E3D7A}"/>
              </a:ext>
            </a:extLst>
          </p:cNvPr>
          <p:cNvSpPr>
            <a:spLocks noGrp="1"/>
          </p:cNvSpPr>
          <p:nvPr>
            <p:ph sz="quarter" idx="43" hasCustomPrompt="1"/>
          </p:nvPr>
        </p:nvSpPr>
        <p:spPr>
          <a:xfrm>
            <a:off x="4266879" y="2762046"/>
            <a:ext cx="1728000" cy="792000"/>
          </a:xfrm>
        </p:spPr>
        <p:txBody>
          <a:bodyPr anchor="ctr"/>
          <a:lstStyle>
            <a:lvl1pPr marL="0" indent="0" algn="ctr">
              <a:buFontTx/>
              <a:buNone/>
              <a:defRPr sz="1400">
                <a:solidFill>
                  <a:schemeClr val="tx1"/>
                </a:solidFill>
              </a:defRPr>
            </a:lvl1pPr>
          </a:lstStyle>
          <a:p>
            <a:r>
              <a:rPr lang="en-GB" noProof="0"/>
              <a:t>Reference Logo</a:t>
            </a:r>
          </a:p>
        </p:txBody>
      </p:sp>
      <p:sp>
        <p:nvSpPr>
          <p:cNvPr id="34" name="Inhaltsplatzhalter 3">
            <a:extLst>
              <a:ext uri="{FF2B5EF4-FFF2-40B4-BE49-F238E27FC236}">
                <a16:creationId xmlns:a16="http://schemas.microsoft.com/office/drawing/2014/main" id="{EC55DB76-F999-4C81-8E7B-C830913C686B}"/>
              </a:ext>
            </a:extLst>
          </p:cNvPr>
          <p:cNvSpPr>
            <a:spLocks noGrp="1"/>
          </p:cNvSpPr>
          <p:nvPr>
            <p:ph sz="quarter" idx="44" hasCustomPrompt="1"/>
          </p:nvPr>
        </p:nvSpPr>
        <p:spPr>
          <a:xfrm>
            <a:off x="6197119" y="2762046"/>
            <a:ext cx="1728000" cy="792000"/>
          </a:xfrm>
        </p:spPr>
        <p:txBody>
          <a:bodyPr anchor="ctr"/>
          <a:lstStyle>
            <a:lvl1pPr marL="0" indent="0" algn="ctr">
              <a:buFontTx/>
              <a:buNone/>
              <a:defRPr sz="1400">
                <a:solidFill>
                  <a:schemeClr val="tx1"/>
                </a:solidFill>
              </a:defRPr>
            </a:lvl1pPr>
          </a:lstStyle>
          <a:p>
            <a:r>
              <a:rPr lang="en-GB" noProof="0"/>
              <a:t>Reference Logo</a:t>
            </a:r>
          </a:p>
        </p:txBody>
      </p:sp>
      <p:sp>
        <p:nvSpPr>
          <p:cNvPr id="35" name="Inhaltsplatzhalter 3">
            <a:extLst>
              <a:ext uri="{FF2B5EF4-FFF2-40B4-BE49-F238E27FC236}">
                <a16:creationId xmlns:a16="http://schemas.microsoft.com/office/drawing/2014/main" id="{6832D891-A616-4E34-A1EF-D43AA13F2CAB}"/>
              </a:ext>
            </a:extLst>
          </p:cNvPr>
          <p:cNvSpPr>
            <a:spLocks noGrp="1"/>
          </p:cNvSpPr>
          <p:nvPr>
            <p:ph sz="quarter" idx="45" hasCustomPrompt="1"/>
          </p:nvPr>
        </p:nvSpPr>
        <p:spPr>
          <a:xfrm>
            <a:off x="2336639" y="2762046"/>
            <a:ext cx="1728000" cy="792000"/>
          </a:xfrm>
        </p:spPr>
        <p:txBody>
          <a:bodyPr anchor="ctr"/>
          <a:lstStyle>
            <a:lvl1pPr marL="0" indent="0" algn="ctr">
              <a:buFontTx/>
              <a:buNone/>
              <a:defRPr sz="1400">
                <a:solidFill>
                  <a:schemeClr val="tx1"/>
                </a:solidFill>
              </a:defRPr>
            </a:lvl1pPr>
          </a:lstStyle>
          <a:p>
            <a:r>
              <a:rPr lang="en-GB" noProof="0"/>
              <a:t>Reference Logo</a:t>
            </a:r>
          </a:p>
        </p:txBody>
      </p:sp>
      <p:sp>
        <p:nvSpPr>
          <p:cNvPr id="36" name="Inhaltsplatzhalter 3">
            <a:extLst>
              <a:ext uri="{FF2B5EF4-FFF2-40B4-BE49-F238E27FC236}">
                <a16:creationId xmlns:a16="http://schemas.microsoft.com/office/drawing/2014/main" id="{F0D1AE33-7CDF-4C0E-9955-6034CD6E05B3}"/>
              </a:ext>
            </a:extLst>
          </p:cNvPr>
          <p:cNvSpPr>
            <a:spLocks noGrp="1"/>
          </p:cNvSpPr>
          <p:nvPr>
            <p:ph sz="quarter" idx="46" hasCustomPrompt="1"/>
          </p:nvPr>
        </p:nvSpPr>
        <p:spPr>
          <a:xfrm>
            <a:off x="8127359" y="3724476"/>
            <a:ext cx="1728000" cy="792000"/>
          </a:xfrm>
        </p:spPr>
        <p:txBody>
          <a:bodyPr anchor="ctr"/>
          <a:lstStyle>
            <a:lvl1pPr marL="0" indent="0" algn="ctr">
              <a:buFontTx/>
              <a:buNone/>
              <a:defRPr sz="1400">
                <a:solidFill>
                  <a:schemeClr val="tx1"/>
                </a:solidFill>
              </a:defRPr>
            </a:lvl1pPr>
          </a:lstStyle>
          <a:p>
            <a:r>
              <a:rPr lang="en-GB" noProof="0"/>
              <a:t>Reference Logo</a:t>
            </a:r>
          </a:p>
        </p:txBody>
      </p:sp>
      <p:sp>
        <p:nvSpPr>
          <p:cNvPr id="37" name="Inhaltsplatzhalter 3">
            <a:extLst>
              <a:ext uri="{FF2B5EF4-FFF2-40B4-BE49-F238E27FC236}">
                <a16:creationId xmlns:a16="http://schemas.microsoft.com/office/drawing/2014/main" id="{73428375-2E55-424B-88E9-C71290F5FD4B}"/>
              </a:ext>
            </a:extLst>
          </p:cNvPr>
          <p:cNvSpPr>
            <a:spLocks noGrp="1"/>
          </p:cNvSpPr>
          <p:nvPr>
            <p:ph sz="quarter" idx="47" hasCustomPrompt="1"/>
          </p:nvPr>
        </p:nvSpPr>
        <p:spPr>
          <a:xfrm>
            <a:off x="4266879" y="3724476"/>
            <a:ext cx="1728000" cy="792000"/>
          </a:xfrm>
        </p:spPr>
        <p:txBody>
          <a:bodyPr anchor="ctr"/>
          <a:lstStyle>
            <a:lvl1pPr marL="0" indent="0" algn="ctr">
              <a:buFontTx/>
              <a:buNone/>
              <a:defRPr sz="1400">
                <a:solidFill>
                  <a:schemeClr val="tx1"/>
                </a:solidFill>
              </a:defRPr>
            </a:lvl1pPr>
          </a:lstStyle>
          <a:p>
            <a:r>
              <a:rPr lang="en-GB" noProof="0"/>
              <a:t>Reference Logo</a:t>
            </a:r>
          </a:p>
        </p:txBody>
      </p:sp>
      <p:sp>
        <p:nvSpPr>
          <p:cNvPr id="38" name="Inhaltsplatzhalter 3">
            <a:extLst>
              <a:ext uri="{FF2B5EF4-FFF2-40B4-BE49-F238E27FC236}">
                <a16:creationId xmlns:a16="http://schemas.microsoft.com/office/drawing/2014/main" id="{3FC1E8B6-1CD4-4930-94F4-C690C3426BAF}"/>
              </a:ext>
            </a:extLst>
          </p:cNvPr>
          <p:cNvSpPr>
            <a:spLocks noGrp="1"/>
          </p:cNvSpPr>
          <p:nvPr>
            <p:ph sz="quarter" idx="48" hasCustomPrompt="1"/>
          </p:nvPr>
        </p:nvSpPr>
        <p:spPr>
          <a:xfrm>
            <a:off x="6197119" y="3724476"/>
            <a:ext cx="1728000" cy="792000"/>
          </a:xfrm>
        </p:spPr>
        <p:txBody>
          <a:bodyPr anchor="ctr"/>
          <a:lstStyle>
            <a:lvl1pPr marL="0" indent="0" algn="ctr">
              <a:buFontTx/>
              <a:buNone/>
              <a:defRPr sz="1400">
                <a:solidFill>
                  <a:schemeClr val="tx1"/>
                </a:solidFill>
              </a:defRPr>
            </a:lvl1pPr>
          </a:lstStyle>
          <a:p>
            <a:r>
              <a:rPr lang="en-GB" noProof="0"/>
              <a:t>Reference Logo</a:t>
            </a:r>
          </a:p>
        </p:txBody>
      </p:sp>
      <p:sp>
        <p:nvSpPr>
          <p:cNvPr id="39" name="Inhaltsplatzhalter 3">
            <a:extLst>
              <a:ext uri="{FF2B5EF4-FFF2-40B4-BE49-F238E27FC236}">
                <a16:creationId xmlns:a16="http://schemas.microsoft.com/office/drawing/2014/main" id="{ED2D5ED9-6B7A-497B-A099-28B77302176A}"/>
              </a:ext>
            </a:extLst>
          </p:cNvPr>
          <p:cNvSpPr>
            <a:spLocks noGrp="1"/>
          </p:cNvSpPr>
          <p:nvPr>
            <p:ph sz="quarter" idx="49" hasCustomPrompt="1"/>
          </p:nvPr>
        </p:nvSpPr>
        <p:spPr>
          <a:xfrm>
            <a:off x="2336639" y="3724476"/>
            <a:ext cx="1728000" cy="792000"/>
          </a:xfrm>
        </p:spPr>
        <p:txBody>
          <a:bodyPr anchor="ctr"/>
          <a:lstStyle>
            <a:lvl1pPr marL="0" indent="0" algn="ctr">
              <a:buFontTx/>
              <a:buNone/>
              <a:defRPr sz="1400">
                <a:solidFill>
                  <a:schemeClr val="tx1"/>
                </a:solidFill>
              </a:defRPr>
            </a:lvl1pPr>
          </a:lstStyle>
          <a:p>
            <a:r>
              <a:rPr lang="en-GB" noProof="0"/>
              <a:t>Reference Logo</a:t>
            </a:r>
          </a:p>
        </p:txBody>
      </p:sp>
      <p:sp>
        <p:nvSpPr>
          <p:cNvPr id="40" name="Inhaltsplatzhalter 3">
            <a:extLst>
              <a:ext uri="{FF2B5EF4-FFF2-40B4-BE49-F238E27FC236}">
                <a16:creationId xmlns:a16="http://schemas.microsoft.com/office/drawing/2014/main" id="{686478F9-E504-4BF1-BE9B-972827A41731}"/>
              </a:ext>
            </a:extLst>
          </p:cNvPr>
          <p:cNvSpPr>
            <a:spLocks noGrp="1"/>
          </p:cNvSpPr>
          <p:nvPr>
            <p:ph sz="quarter" idx="50" hasCustomPrompt="1"/>
          </p:nvPr>
        </p:nvSpPr>
        <p:spPr>
          <a:xfrm>
            <a:off x="8127359" y="4692038"/>
            <a:ext cx="1728000" cy="792000"/>
          </a:xfrm>
        </p:spPr>
        <p:txBody>
          <a:bodyPr anchor="ctr"/>
          <a:lstStyle>
            <a:lvl1pPr marL="0" indent="0" algn="ctr">
              <a:buFontTx/>
              <a:buNone/>
              <a:defRPr sz="1400">
                <a:solidFill>
                  <a:schemeClr val="tx1"/>
                </a:solidFill>
              </a:defRPr>
            </a:lvl1pPr>
          </a:lstStyle>
          <a:p>
            <a:r>
              <a:rPr lang="en-GB" noProof="0"/>
              <a:t>Reference Logo</a:t>
            </a:r>
          </a:p>
        </p:txBody>
      </p:sp>
      <p:sp>
        <p:nvSpPr>
          <p:cNvPr id="41" name="Inhaltsplatzhalter 3">
            <a:extLst>
              <a:ext uri="{FF2B5EF4-FFF2-40B4-BE49-F238E27FC236}">
                <a16:creationId xmlns:a16="http://schemas.microsoft.com/office/drawing/2014/main" id="{21E0C807-8A62-44A2-8137-C2E189C21F8E}"/>
              </a:ext>
            </a:extLst>
          </p:cNvPr>
          <p:cNvSpPr>
            <a:spLocks noGrp="1"/>
          </p:cNvSpPr>
          <p:nvPr>
            <p:ph sz="quarter" idx="51" hasCustomPrompt="1"/>
          </p:nvPr>
        </p:nvSpPr>
        <p:spPr>
          <a:xfrm>
            <a:off x="4266879" y="4692038"/>
            <a:ext cx="1728000" cy="792000"/>
          </a:xfrm>
        </p:spPr>
        <p:txBody>
          <a:bodyPr anchor="ctr"/>
          <a:lstStyle>
            <a:lvl1pPr marL="0" indent="0" algn="ctr">
              <a:buFontTx/>
              <a:buNone/>
              <a:defRPr sz="1400">
                <a:solidFill>
                  <a:schemeClr val="tx1"/>
                </a:solidFill>
              </a:defRPr>
            </a:lvl1pPr>
          </a:lstStyle>
          <a:p>
            <a:r>
              <a:rPr lang="en-GB" noProof="0"/>
              <a:t>Reference Logo</a:t>
            </a:r>
          </a:p>
        </p:txBody>
      </p:sp>
      <p:sp>
        <p:nvSpPr>
          <p:cNvPr id="42" name="Inhaltsplatzhalter 3">
            <a:extLst>
              <a:ext uri="{FF2B5EF4-FFF2-40B4-BE49-F238E27FC236}">
                <a16:creationId xmlns:a16="http://schemas.microsoft.com/office/drawing/2014/main" id="{34ED92C7-5ED7-4835-AE59-46E495526EDA}"/>
              </a:ext>
            </a:extLst>
          </p:cNvPr>
          <p:cNvSpPr>
            <a:spLocks noGrp="1"/>
          </p:cNvSpPr>
          <p:nvPr>
            <p:ph sz="quarter" idx="52" hasCustomPrompt="1"/>
          </p:nvPr>
        </p:nvSpPr>
        <p:spPr>
          <a:xfrm>
            <a:off x="6197119" y="4692038"/>
            <a:ext cx="1728000" cy="792000"/>
          </a:xfrm>
        </p:spPr>
        <p:txBody>
          <a:bodyPr anchor="ctr"/>
          <a:lstStyle>
            <a:lvl1pPr marL="0" indent="0" algn="ctr">
              <a:buFontTx/>
              <a:buNone/>
              <a:defRPr sz="1400">
                <a:solidFill>
                  <a:schemeClr val="tx1"/>
                </a:solidFill>
              </a:defRPr>
            </a:lvl1pPr>
          </a:lstStyle>
          <a:p>
            <a:r>
              <a:rPr lang="en-GB" noProof="0"/>
              <a:t>Reference Logo</a:t>
            </a:r>
          </a:p>
        </p:txBody>
      </p:sp>
      <p:sp>
        <p:nvSpPr>
          <p:cNvPr id="43" name="Inhaltsplatzhalter 3">
            <a:extLst>
              <a:ext uri="{FF2B5EF4-FFF2-40B4-BE49-F238E27FC236}">
                <a16:creationId xmlns:a16="http://schemas.microsoft.com/office/drawing/2014/main" id="{533785EC-91F6-42E6-89EC-E2693E14171C}"/>
              </a:ext>
            </a:extLst>
          </p:cNvPr>
          <p:cNvSpPr>
            <a:spLocks noGrp="1"/>
          </p:cNvSpPr>
          <p:nvPr>
            <p:ph sz="quarter" idx="53" hasCustomPrompt="1"/>
          </p:nvPr>
        </p:nvSpPr>
        <p:spPr>
          <a:xfrm>
            <a:off x="2336639" y="4692038"/>
            <a:ext cx="1728000" cy="792000"/>
          </a:xfrm>
        </p:spPr>
        <p:txBody>
          <a:bodyPr anchor="ctr"/>
          <a:lstStyle>
            <a:lvl1pPr marL="0" indent="0" algn="ctr">
              <a:buFontTx/>
              <a:buNone/>
              <a:defRPr sz="1400">
                <a:solidFill>
                  <a:schemeClr val="tx1"/>
                </a:solidFill>
              </a:defRPr>
            </a:lvl1pPr>
          </a:lstStyle>
          <a:p>
            <a:r>
              <a:rPr lang="en-GB" noProof="0"/>
              <a:t>Reference Logo</a:t>
            </a:r>
          </a:p>
        </p:txBody>
      </p:sp>
      <p:sp>
        <p:nvSpPr>
          <p:cNvPr id="44" name="Inhaltsplatzhalter 3">
            <a:extLst>
              <a:ext uri="{FF2B5EF4-FFF2-40B4-BE49-F238E27FC236}">
                <a16:creationId xmlns:a16="http://schemas.microsoft.com/office/drawing/2014/main" id="{B22121CD-9AA6-4160-8076-D3E27BEA2E3D}"/>
              </a:ext>
            </a:extLst>
          </p:cNvPr>
          <p:cNvSpPr>
            <a:spLocks noGrp="1"/>
          </p:cNvSpPr>
          <p:nvPr>
            <p:ph sz="quarter" idx="54" hasCustomPrompt="1"/>
          </p:nvPr>
        </p:nvSpPr>
        <p:spPr>
          <a:xfrm>
            <a:off x="8127359" y="5659600"/>
            <a:ext cx="1728000" cy="792000"/>
          </a:xfrm>
        </p:spPr>
        <p:txBody>
          <a:bodyPr anchor="ctr"/>
          <a:lstStyle>
            <a:lvl1pPr marL="0" indent="0" algn="ctr">
              <a:buFontTx/>
              <a:buNone/>
              <a:defRPr sz="1400">
                <a:solidFill>
                  <a:schemeClr val="tx1"/>
                </a:solidFill>
              </a:defRPr>
            </a:lvl1pPr>
          </a:lstStyle>
          <a:p>
            <a:r>
              <a:rPr lang="en-GB" noProof="0"/>
              <a:t>Reference Logo</a:t>
            </a:r>
          </a:p>
        </p:txBody>
      </p:sp>
      <p:sp>
        <p:nvSpPr>
          <p:cNvPr id="45" name="Inhaltsplatzhalter 3">
            <a:extLst>
              <a:ext uri="{FF2B5EF4-FFF2-40B4-BE49-F238E27FC236}">
                <a16:creationId xmlns:a16="http://schemas.microsoft.com/office/drawing/2014/main" id="{82FB9130-E35B-4031-BAE4-1C6885327C31}"/>
              </a:ext>
            </a:extLst>
          </p:cNvPr>
          <p:cNvSpPr>
            <a:spLocks noGrp="1"/>
          </p:cNvSpPr>
          <p:nvPr>
            <p:ph sz="quarter" idx="55" hasCustomPrompt="1"/>
          </p:nvPr>
        </p:nvSpPr>
        <p:spPr>
          <a:xfrm>
            <a:off x="4266879" y="5659600"/>
            <a:ext cx="1728000" cy="792000"/>
          </a:xfrm>
        </p:spPr>
        <p:txBody>
          <a:bodyPr anchor="ctr"/>
          <a:lstStyle>
            <a:lvl1pPr marL="0" indent="0" algn="ctr">
              <a:buFontTx/>
              <a:buNone/>
              <a:defRPr sz="1400">
                <a:solidFill>
                  <a:schemeClr val="tx1"/>
                </a:solidFill>
              </a:defRPr>
            </a:lvl1pPr>
          </a:lstStyle>
          <a:p>
            <a:r>
              <a:rPr lang="en-GB" noProof="0"/>
              <a:t>Reference Logo</a:t>
            </a:r>
          </a:p>
        </p:txBody>
      </p:sp>
      <p:sp>
        <p:nvSpPr>
          <p:cNvPr id="46" name="Inhaltsplatzhalter 3">
            <a:extLst>
              <a:ext uri="{FF2B5EF4-FFF2-40B4-BE49-F238E27FC236}">
                <a16:creationId xmlns:a16="http://schemas.microsoft.com/office/drawing/2014/main" id="{49EDD3EE-1A4E-4E30-A0EC-019820B94C5E}"/>
              </a:ext>
            </a:extLst>
          </p:cNvPr>
          <p:cNvSpPr>
            <a:spLocks noGrp="1"/>
          </p:cNvSpPr>
          <p:nvPr>
            <p:ph sz="quarter" idx="56" hasCustomPrompt="1"/>
          </p:nvPr>
        </p:nvSpPr>
        <p:spPr>
          <a:xfrm>
            <a:off x="6197119" y="5659600"/>
            <a:ext cx="1728000" cy="792000"/>
          </a:xfrm>
        </p:spPr>
        <p:txBody>
          <a:bodyPr anchor="ctr"/>
          <a:lstStyle>
            <a:lvl1pPr marL="0" indent="0" algn="ctr">
              <a:buFontTx/>
              <a:buNone/>
              <a:defRPr sz="1400">
                <a:solidFill>
                  <a:schemeClr val="tx1"/>
                </a:solidFill>
              </a:defRPr>
            </a:lvl1pPr>
          </a:lstStyle>
          <a:p>
            <a:r>
              <a:rPr lang="en-GB" noProof="0"/>
              <a:t>Reference Logo</a:t>
            </a:r>
          </a:p>
        </p:txBody>
      </p:sp>
      <p:sp>
        <p:nvSpPr>
          <p:cNvPr id="47" name="Inhaltsplatzhalter 3">
            <a:extLst>
              <a:ext uri="{FF2B5EF4-FFF2-40B4-BE49-F238E27FC236}">
                <a16:creationId xmlns:a16="http://schemas.microsoft.com/office/drawing/2014/main" id="{A2B9C023-DF0B-4988-A51C-6021C240E455}"/>
              </a:ext>
            </a:extLst>
          </p:cNvPr>
          <p:cNvSpPr>
            <a:spLocks noGrp="1"/>
          </p:cNvSpPr>
          <p:nvPr>
            <p:ph sz="quarter" idx="57" hasCustomPrompt="1"/>
          </p:nvPr>
        </p:nvSpPr>
        <p:spPr>
          <a:xfrm>
            <a:off x="2336639" y="5659600"/>
            <a:ext cx="1728000" cy="792000"/>
          </a:xfrm>
        </p:spPr>
        <p:txBody>
          <a:bodyPr anchor="ctr"/>
          <a:lstStyle>
            <a:lvl1pPr marL="0" indent="0" algn="ctr">
              <a:buFontTx/>
              <a:buNone/>
              <a:defRPr sz="1400">
                <a:solidFill>
                  <a:schemeClr val="tx1"/>
                </a:solidFill>
              </a:defRPr>
            </a:lvl1pPr>
          </a:lstStyle>
          <a:p>
            <a:r>
              <a:rPr lang="en-GB" noProof="0"/>
              <a:t>Reference Logo</a:t>
            </a:r>
          </a:p>
        </p:txBody>
      </p:sp>
      <p:sp>
        <p:nvSpPr>
          <p:cNvPr id="48" name="Inhaltsplatzhalter 3">
            <a:extLst>
              <a:ext uri="{FF2B5EF4-FFF2-40B4-BE49-F238E27FC236}">
                <a16:creationId xmlns:a16="http://schemas.microsoft.com/office/drawing/2014/main" id="{8276E4C3-A5B7-4A5A-8BAC-3E750120BA82}"/>
              </a:ext>
            </a:extLst>
          </p:cNvPr>
          <p:cNvSpPr>
            <a:spLocks noGrp="1"/>
          </p:cNvSpPr>
          <p:nvPr>
            <p:ph sz="quarter" idx="58" hasCustomPrompt="1"/>
          </p:nvPr>
        </p:nvSpPr>
        <p:spPr>
          <a:xfrm>
            <a:off x="10057577" y="1789355"/>
            <a:ext cx="1728000" cy="792000"/>
          </a:xfrm>
        </p:spPr>
        <p:txBody>
          <a:bodyPr anchor="ctr"/>
          <a:lstStyle>
            <a:lvl1pPr marL="0" indent="0" algn="ctr">
              <a:buFontTx/>
              <a:buNone/>
              <a:defRPr sz="1400">
                <a:solidFill>
                  <a:schemeClr val="tx1"/>
                </a:solidFill>
              </a:defRPr>
            </a:lvl1pPr>
          </a:lstStyle>
          <a:p>
            <a:r>
              <a:rPr lang="en-GB" noProof="0"/>
              <a:t>Reference Logo</a:t>
            </a:r>
          </a:p>
        </p:txBody>
      </p:sp>
      <p:sp>
        <p:nvSpPr>
          <p:cNvPr id="49" name="Inhaltsplatzhalter 3">
            <a:extLst>
              <a:ext uri="{FF2B5EF4-FFF2-40B4-BE49-F238E27FC236}">
                <a16:creationId xmlns:a16="http://schemas.microsoft.com/office/drawing/2014/main" id="{EE9F3141-0D92-4C1D-ACD5-6445D24F977F}"/>
              </a:ext>
            </a:extLst>
          </p:cNvPr>
          <p:cNvSpPr>
            <a:spLocks noGrp="1"/>
          </p:cNvSpPr>
          <p:nvPr>
            <p:ph sz="quarter" idx="59" hasCustomPrompt="1"/>
          </p:nvPr>
        </p:nvSpPr>
        <p:spPr>
          <a:xfrm>
            <a:off x="10057600" y="2762046"/>
            <a:ext cx="1728000" cy="792000"/>
          </a:xfrm>
        </p:spPr>
        <p:txBody>
          <a:bodyPr anchor="ctr"/>
          <a:lstStyle>
            <a:lvl1pPr marL="0" indent="0" algn="ctr">
              <a:buFontTx/>
              <a:buNone/>
              <a:defRPr sz="1400">
                <a:solidFill>
                  <a:schemeClr val="tx1"/>
                </a:solidFill>
              </a:defRPr>
            </a:lvl1pPr>
          </a:lstStyle>
          <a:p>
            <a:r>
              <a:rPr lang="en-GB" noProof="0"/>
              <a:t>Reference Logo</a:t>
            </a:r>
          </a:p>
        </p:txBody>
      </p:sp>
      <p:sp>
        <p:nvSpPr>
          <p:cNvPr id="50" name="Inhaltsplatzhalter 3">
            <a:extLst>
              <a:ext uri="{FF2B5EF4-FFF2-40B4-BE49-F238E27FC236}">
                <a16:creationId xmlns:a16="http://schemas.microsoft.com/office/drawing/2014/main" id="{196880A4-9BEF-444A-B1F4-11BEBEB51A1E}"/>
              </a:ext>
            </a:extLst>
          </p:cNvPr>
          <p:cNvSpPr>
            <a:spLocks noGrp="1"/>
          </p:cNvSpPr>
          <p:nvPr>
            <p:ph sz="quarter" idx="60" hasCustomPrompt="1"/>
          </p:nvPr>
        </p:nvSpPr>
        <p:spPr>
          <a:xfrm>
            <a:off x="10057600" y="3724476"/>
            <a:ext cx="1728000" cy="792000"/>
          </a:xfrm>
        </p:spPr>
        <p:txBody>
          <a:bodyPr anchor="ctr"/>
          <a:lstStyle>
            <a:lvl1pPr marL="0" indent="0" algn="ctr">
              <a:buFontTx/>
              <a:buNone/>
              <a:defRPr sz="1400">
                <a:solidFill>
                  <a:schemeClr val="tx1"/>
                </a:solidFill>
              </a:defRPr>
            </a:lvl1pPr>
          </a:lstStyle>
          <a:p>
            <a:r>
              <a:rPr lang="en-GB" noProof="0"/>
              <a:t>Reference Logo</a:t>
            </a:r>
          </a:p>
        </p:txBody>
      </p:sp>
      <p:sp>
        <p:nvSpPr>
          <p:cNvPr id="51" name="Inhaltsplatzhalter 3">
            <a:extLst>
              <a:ext uri="{FF2B5EF4-FFF2-40B4-BE49-F238E27FC236}">
                <a16:creationId xmlns:a16="http://schemas.microsoft.com/office/drawing/2014/main" id="{E7FF0DAA-A991-4BC9-A353-2BF686600B87}"/>
              </a:ext>
            </a:extLst>
          </p:cNvPr>
          <p:cNvSpPr>
            <a:spLocks noGrp="1"/>
          </p:cNvSpPr>
          <p:nvPr>
            <p:ph sz="quarter" idx="61" hasCustomPrompt="1"/>
          </p:nvPr>
        </p:nvSpPr>
        <p:spPr>
          <a:xfrm>
            <a:off x="10057600" y="4692038"/>
            <a:ext cx="1728000" cy="792000"/>
          </a:xfrm>
        </p:spPr>
        <p:txBody>
          <a:bodyPr anchor="ctr"/>
          <a:lstStyle>
            <a:lvl1pPr marL="0" indent="0" algn="ctr">
              <a:buFontTx/>
              <a:buNone/>
              <a:defRPr sz="1400">
                <a:solidFill>
                  <a:schemeClr val="tx1"/>
                </a:solidFill>
              </a:defRPr>
            </a:lvl1pPr>
          </a:lstStyle>
          <a:p>
            <a:r>
              <a:rPr lang="en-GB" noProof="0"/>
              <a:t>Reference Logo</a:t>
            </a:r>
          </a:p>
        </p:txBody>
      </p:sp>
      <p:sp>
        <p:nvSpPr>
          <p:cNvPr id="52" name="Inhaltsplatzhalter 3">
            <a:extLst>
              <a:ext uri="{FF2B5EF4-FFF2-40B4-BE49-F238E27FC236}">
                <a16:creationId xmlns:a16="http://schemas.microsoft.com/office/drawing/2014/main" id="{7FB4FCAF-A3B2-4E15-A680-E18C188A4C88}"/>
              </a:ext>
            </a:extLst>
          </p:cNvPr>
          <p:cNvSpPr>
            <a:spLocks noGrp="1"/>
          </p:cNvSpPr>
          <p:nvPr>
            <p:ph sz="quarter" idx="62" hasCustomPrompt="1"/>
          </p:nvPr>
        </p:nvSpPr>
        <p:spPr>
          <a:xfrm>
            <a:off x="10057600" y="5659600"/>
            <a:ext cx="1728000" cy="792000"/>
          </a:xfrm>
        </p:spPr>
        <p:txBody>
          <a:bodyPr anchor="ctr"/>
          <a:lstStyle>
            <a:lvl1pPr marL="0" indent="0" algn="ctr">
              <a:buFontTx/>
              <a:buNone/>
              <a:defRPr sz="1400">
                <a:solidFill>
                  <a:schemeClr val="tx1"/>
                </a:solidFill>
              </a:defRPr>
            </a:lvl1pPr>
          </a:lstStyle>
          <a:p>
            <a:r>
              <a:rPr lang="en-GB" noProof="0"/>
              <a:t>Reference Logo</a:t>
            </a:r>
          </a:p>
        </p:txBody>
      </p:sp>
    </p:spTree>
    <p:extLst>
      <p:ext uri="{BB962C8B-B14F-4D97-AF65-F5344CB8AC3E}">
        <p14:creationId xmlns:p14="http://schemas.microsoft.com/office/powerpoint/2010/main" val="22750816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Image and Text horizontal" preserve="1" userDrawn="1">
  <p:cSld name="Image and Text horizontal">
    <p:spTree>
      <p:nvGrpSpPr>
        <p:cNvPr id="1" name=""/>
        <p:cNvGrpSpPr/>
        <p:nvPr/>
      </p:nvGrpSpPr>
      <p:grpSpPr>
        <a:xfrm>
          <a:off x="0" y="0"/>
          <a:ext cx="0" cy="0"/>
          <a:chOff x="0" y="0"/>
          <a:chExt cx="0" cy="0"/>
        </a:xfrm>
      </p:grpSpPr>
      <p:sp>
        <p:nvSpPr>
          <p:cNvPr id="8" name="Rechteck 7"/>
          <p:cNvSpPr>
            <a:spLocks/>
          </p:cNvSpPr>
          <p:nvPr userDrawn="1"/>
        </p:nvSpPr>
        <p:spPr>
          <a:xfrm>
            <a:off x="406400" y="4699462"/>
            <a:ext cx="11379199" cy="1752137"/>
          </a:xfrm>
          <a:prstGeom prst="rect">
            <a:avLst/>
          </a:prstGeom>
          <a:solidFill>
            <a:srgbClr val="FF9900"/>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200" noProof="0">
              <a:latin typeface="AA Zuehlke" pitchFamily="2" charset="0"/>
            </a:endParaRPr>
          </a:p>
        </p:txBody>
      </p:sp>
      <p:sp>
        <p:nvSpPr>
          <p:cNvPr id="3" name="Bildplatzhalter 4"/>
          <p:cNvSpPr>
            <a:spLocks noGrp="1"/>
          </p:cNvSpPr>
          <p:nvPr>
            <p:ph type="pic" sz="quarter" idx="10" hasCustomPrompt="1"/>
          </p:nvPr>
        </p:nvSpPr>
        <p:spPr>
          <a:xfrm>
            <a:off x="406400" y="406400"/>
            <a:ext cx="11379199" cy="4293062"/>
          </a:xfrm>
        </p:spPr>
        <p:txBody>
          <a:bodyPr tIns="720000" bIns="0" anchor="ctr"/>
          <a:lstStyle>
            <a:lvl1pPr marL="0" indent="0" algn="ctr">
              <a:spcBef>
                <a:spcPts val="0"/>
              </a:spcBef>
              <a:buFontTx/>
              <a:buNone/>
              <a:defRPr>
                <a:solidFill>
                  <a:schemeClr val="tx1"/>
                </a:solidFill>
              </a:defRPr>
            </a:lvl1pPr>
          </a:lstStyle>
          <a:p>
            <a:r>
              <a:rPr lang="en-GB" sz="2400" kern="1200" noProof="0">
                <a:solidFill>
                  <a:schemeClr val="tx1"/>
                </a:solidFill>
                <a:effectLst/>
                <a:latin typeface="AA Zuehlke" pitchFamily="2" charset="0"/>
                <a:ea typeface="+mn-ea"/>
                <a:cs typeface="+mn-cs"/>
              </a:rPr>
              <a:t>Drag image to placeholder or add by clicking on icon</a:t>
            </a:r>
            <a:endParaRPr lang="en-GB" noProof="0"/>
          </a:p>
        </p:txBody>
      </p:sp>
      <p:sp>
        <p:nvSpPr>
          <p:cNvPr id="5" name="Textplatzhalter 8"/>
          <p:cNvSpPr>
            <a:spLocks noGrp="1"/>
          </p:cNvSpPr>
          <p:nvPr>
            <p:ph type="body" sz="quarter" idx="11" hasCustomPrompt="1"/>
          </p:nvPr>
        </p:nvSpPr>
        <p:spPr>
          <a:xfrm>
            <a:off x="406401" y="4699462"/>
            <a:ext cx="11379198" cy="1752137"/>
          </a:xfrm>
        </p:spPr>
        <p:txBody>
          <a:bodyPr lIns="288000" tIns="180000" rIns="288000" bIns="180000" anchor="t"/>
          <a:lstStyle>
            <a:lvl1pPr marL="0" marR="0" indent="0" algn="l" defTabSz="914400" rtl="0" eaLnBrk="1" fontAlgn="auto" latinLnBrk="0" hangingPunct="1">
              <a:lnSpc>
                <a:spcPct val="100000"/>
              </a:lnSpc>
              <a:spcBef>
                <a:spcPts val="0"/>
              </a:spcBef>
              <a:spcAft>
                <a:spcPts val="0"/>
              </a:spcAft>
              <a:buClrTx/>
              <a:buSzTx/>
              <a:buFontTx/>
              <a:buNone/>
              <a:tabLst/>
              <a:defRPr sz="4000" baseline="0">
                <a:solidFill>
                  <a:schemeClr val="bg1"/>
                </a:solidFill>
                <a:latin typeface="+mn-lt"/>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noProof="0"/>
              <a:t>Add text</a:t>
            </a:r>
          </a:p>
        </p:txBody>
      </p:sp>
    </p:spTree>
    <p:extLst>
      <p:ext uri="{BB962C8B-B14F-4D97-AF65-F5344CB8AC3E}">
        <p14:creationId xmlns:p14="http://schemas.microsoft.com/office/powerpoint/2010/main" val="1586614061"/>
      </p:ext>
    </p:extLst>
  </p:cSld>
  <p:clrMapOvr>
    <a:masterClrMapping/>
  </p:clrMapOvr>
  <p:extLst>
    <p:ext uri="{DCECCB84-F9BA-43D5-87BE-67443E8EF086}">
      <p15:sldGuideLst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Image and Text vertical large Image" preserve="1" userDrawn="1">
  <p:cSld name="Image and Text vertical large Image">
    <p:spTree>
      <p:nvGrpSpPr>
        <p:cNvPr id="1" name=""/>
        <p:cNvGrpSpPr/>
        <p:nvPr/>
      </p:nvGrpSpPr>
      <p:grpSpPr>
        <a:xfrm>
          <a:off x="0" y="0"/>
          <a:ext cx="0" cy="0"/>
          <a:chOff x="0" y="0"/>
          <a:chExt cx="0" cy="0"/>
        </a:xfrm>
      </p:grpSpPr>
      <p:sp>
        <p:nvSpPr>
          <p:cNvPr id="8" name="Rechteck 7"/>
          <p:cNvSpPr>
            <a:spLocks/>
          </p:cNvSpPr>
          <p:nvPr userDrawn="1"/>
        </p:nvSpPr>
        <p:spPr>
          <a:xfrm>
            <a:off x="406402" y="406400"/>
            <a:ext cx="4879972" cy="6045200"/>
          </a:xfrm>
          <a:prstGeom prst="rect">
            <a:avLst/>
          </a:prstGeom>
          <a:solidFill>
            <a:srgbClr val="FF9900"/>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200" noProof="0">
              <a:latin typeface="AA Zuehlke" pitchFamily="2" charset="0"/>
            </a:endParaRPr>
          </a:p>
        </p:txBody>
      </p:sp>
      <p:sp>
        <p:nvSpPr>
          <p:cNvPr id="3" name="Bildplatzhalter 4"/>
          <p:cNvSpPr>
            <a:spLocks noGrp="1"/>
          </p:cNvSpPr>
          <p:nvPr>
            <p:ph type="pic" sz="quarter" idx="10" hasCustomPrompt="1"/>
          </p:nvPr>
        </p:nvSpPr>
        <p:spPr>
          <a:xfrm>
            <a:off x="5286374" y="406400"/>
            <a:ext cx="6499225" cy="6045200"/>
          </a:xfrm>
        </p:spPr>
        <p:txBody>
          <a:bodyPr tIns="1080000" bIns="0" anchor="ctr"/>
          <a:lstStyle>
            <a:lvl1pPr marL="0" indent="0" algn="ctr">
              <a:spcBef>
                <a:spcPts val="0"/>
              </a:spcBef>
              <a:buFontTx/>
              <a:buNone/>
              <a:defRPr>
                <a:solidFill>
                  <a:schemeClr val="tx1"/>
                </a:solidFill>
              </a:defRPr>
            </a:lvl1pPr>
          </a:lstStyle>
          <a:p>
            <a:r>
              <a:rPr lang="en-GB" sz="2400" kern="1200" noProof="0">
                <a:solidFill>
                  <a:schemeClr val="tx1"/>
                </a:solidFill>
                <a:effectLst/>
                <a:latin typeface="AA Zuehlke" pitchFamily="2" charset="0"/>
                <a:ea typeface="+mn-ea"/>
                <a:cs typeface="+mn-cs"/>
              </a:rPr>
              <a:t>Drag image to placeholder or add </a:t>
            </a:r>
            <a:br>
              <a:rPr lang="en-GB" sz="2400" kern="1200" noProof="0">
                <a:solidFill>
                  <a:schemeClr val="tx1"/>
                </a:solidFill>
                <a:effectLst/>
                <a:latin typeface="AA Zuehlke" pitchFamily="2" charset="0"/>
                <a:ea typeface="+mn-ea"/>
                <a:cs typeface="+mn-cs"/>
              </a:rPr>
            </a:br>
            <a:r>
              <a:rPr lang="en-GB" sz="2400" kern="1200" noProof="0">
                <a:solidFill>
                  <a:schemeClr val="tx1"/>
                </a:solidFill>
                <a:effectLst/>
                <a:latin typeface="AA Zuehlke" pitchFamily="2" charset="0"/>
                <a:ea typeface="+mn-ea"/>
                <a:cs typeface="+mn-cs"/>
              </a:rPr>
              <a:t>by clicking on icon</a:t>
            </a:r>
            <a:endParaRPr lang="en-GB" noProof="0"/>
          </a:p>
        </p:txBody>
      </p:sp>
      <p:sp>
        <p:nvSpPr>
          <p:cNvPr id="5" name="Textplatzhalter 8"/>
          <p:cNvSpPr>
            <a:spLocks noGrp="1"/>
          </p:cNvSpPr>
          <p:nvPr>
            <p:ph type="body" sz="quarter" idx="11" hasCustomPrompt="1"/>
          </p:nvPr>
        </p:nvSpPr>
        <p:spPr>
          <a:xfrm>
            <a:off x="406402" y="406400"/>
            <a:ext cx="4879972" cy="6045200"/>
          </a:xfrm>
        </p:spPr>
        <p:txBody>
          <a:bodyPr lIns="288000" tIns="180000" rIns="288000" bIns="180000" anchor="b"/>
          <a:lstStyle>
            <a:lvl1pPr marL="0" marR="0" indent="0" algn="l" defTabSz="914400" rtl="0" eaLnBrk="1" fontAlgn="auto" latinLnBrk="0" hangingPunct="1">
              <a:lnSpc>
                <a:spcPct val="100000"/>
              </a:lnSpc>
              <a:spcBef>
                <a:spcPts val="0"/>
              </a:spcBef>
              <a:spcAft>
                <a:spcPts val="0"/>
              </a:spcAft>
              <a:buClrTx/>
              <a:buSzTx/>
              <a:buFontTx/>
              <a:buNone/>
              <a:tabLst/>
              <a:defRPr sz="4000" baseline="0">
                <a:solidFill>
                  <a:schemeClr val="bg1"/>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noProof="0"/>
              <a:t>Add text</a:t>
            </a:r>
          </a:p>
        </p:txBody>
      </p:sp>
    </p:spTree>
    <p:extLst>
      <p:ext uri="{BB962C8B-B14F-4D97-AF65-F5344CB8AC3E}">
        <p14:creationId xmlns:p14="http://schemas.microsoft.com/office/powerpoint/2010/main" val="727308030"/>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Image and Text vertical small Image" preserve="1" userDrawn="1">
  <p:cSld name="Image and Text vertical small Image">
    <p:spTree>
      <p:nvGrpSpPr>
        <p:cNvPr id="1" name=""/>
        <p:cNvGrpSpPr/>
        <p:nvPr/>
      </p:nvGrpSpPr>
      <p:grpSpPr>
        <a:xfrm>
          <a:off x="0" y="0"/>
          <a:ext cx="0" cy="0"/>
          <a:chOff x="0" y="0"/>
          <a:chExt cx="0" cy="0"/>
        </a:xfrm>
      </p:grpSpPr>
      <p:sp>
        <p:nvSpPr>
          <p:cNvPr id="8" name="Rechteck 7"/>
          <p:cNvSpPr>
            <a:spLocks/>
          </p:cNvSpPr>
          <p:nvPr userDrawn="1"/>
        </p:nvSpPr>
        <p:spPr>
          <a:xfrm>
            <a:off x="406401" y="406400"/>
            <a:ext cx="5783629" cy="6045200"/>
          </a:xfrm>
          <a:prstGeom prst="rect">
            <a:avLst/>
          </a:prstGeom>
          <a:solidFill>
            <a:srgbClr val="FF9900"/>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200" noProof="0">
              <a:latin typeface="AA Zuehlke" pitchFamily="2" charset="0"/>
            </a:endParaRPr>
          </a:p>
        </p:txBody>
      </p:sp>
      <p:sp>
        <p:nvSpPr>
          <p:cNvPr id="3" name="Bildplatzhalter 4"/>
          <p:cNvSpPr>
            <a:spLocks noGrp="1"/>
          </p:cNvSpPr>
          <p:nvPr>
            <p:ph type="pic" sz="quarter" idx="10" hasCustomPrompt="1"/>
          </p:nvPr>
        </p:nvSpPr>
        <p:spPr>
          <a:xfrm>
            <a:off x="6190030" y="406400"/>
            <a:ext cx="5595569" cy="6045200"/>
          </a:xfrm>
        </p:spPr>
        <p:txBody>
          <a:bodyPr tIns="1080000" bIns="0" anchor="ctr"/>
          <a:lstStyle>
            <a:lvl1pPr marL="0" indent="0" algn="ctr">
              <a:spcBef>
                <a:spcPts val="0"/>
              </a:spcBef>
              <a:buFontTx/>
              <a:buNone/>
              <a:defRPr>
                <a:solidFill>
                  <a:schemeClr val="tx1"/>
                </a:solidFill>
              </a:defRPr>
            </a:lvl1pPr>
          </a:lstStyle>
          <a:p>
            <a:r>
              <a:rPr lang="en-GB" sz="2400" kern="1200" noProof="0">
                <a:solidFill>
                  <a:schemeClr val="tx1"/>
                </a:solidFill>
                <a:effectLst/>
                <a:latin typeface="AA Zuehlke" pitchFamily="2" charset="0"/>
                <a:ea typeface="+mn-ea"/>
                <a:cs typeface="+mn-cs"/>
              </a:rPr>
              <a:t>Drag image to placeholder or add </a:t>
            </a:r>
            <a:br>
              <a:rPr lang="en-GB" sz="2400" kern="1200" noProof="0">
                <a:solidFill>
                  <a:schemeClr val="tx1"/>
                </a:solidFill>
                <a:effectLst/>
                <a:latin typeface="AA Zuehlke" pitchFamily="2" charset="0"/>
                <a:ea typeface="+mn-ea"/>
                <a:cs typeface="+mn-cs"/>
              </a:rPr>
            </a:br>
            <a:r>
              <a:rPr lang="en-GB" sz="2400" kern="1200" noProof="0">
                <a:solidFill>
                  <a:schemeClr val="tx1"/>
                </a:solidFill>
                <a:effectLst/>
                <a:latin typeface="AA Zuehlke" pitchFamily="2" charset="0"/>
                <a:ea typeface="+mn-ea"/>
                <a:cs typeface="+mn-cs"/>
              </a:rPr>
              <a:t>by clicking on icon</a:t>
            </a:r>
            <a:endParaRPr lang="en-GB" noProof="0"/>
          </a:p>
        </p:txBody>
      </p:sp>
      <p:sp>
        <p:nvSpPr>
          <p:cNvPr id="5" name="Textplatzhalter 8"/>
          <p:cNvSpPr>
            <a:spLocks noGrp="1"/>
          </p:cNvSpPr>
          <p:nvPr>
            <p:ph type="body" sz="quarter" idx="11" hasCustomPrompt="1"/>
          </p:nvPr>
        </p:nvSpPr>
        <p:spPr>
          <a:xfrm>
            <a:off x="406402" y="406400"/>
            <a:ext cx="5783628" cy="6045200"/>
          </a:xfrm>
        </p:spPr>
        <p:txBody>
          <a:bodyPr lIns="288000" tIns="180000" rIns="288000" bIns="180000" anchor="b"/>
          <a:lstStyle>
            <a:lvl1pPr marL="0" marR="0" indent="0" algn="l" defTabSz="914400" rtl="0" eaLnBrk="1" fontAlgn="auto" latinLnBrk="0" hangingPunct="1">
              <a:lnSpc>
                <a:spcPct val="100000"/>
              </a:lnSpc>
              <a:spcBef>
                <a:spcPts val="0"/>
              </a:spcBef>
              <a:spcAft>
                <a:spcPts val="0"/>
              </a:spcAft>
              <a:buClrTx/>
              <a:buSzTx/>
              <a:buFontTx/>
              <a:buNone/>
              <a:tabLst/>
              <a:defRPr sz="4000" baseline="0">
                <a:solidFill>
                  <a:schemeClr val="bg1"/>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noProof="0"/>
              <a:t>Add text</a:t>
            </a:r>
          </a:p>
        </p:txBody>
      </p:sp>
    </p:spTree>
    <p:extLst>
      <p:ext uri="{BB962C8B-B14F-4D97-AF65-F5344CB8AC3E}">
        <p14:creationId xmlns:p14="http://schemas.microsoft.com/office/powerpoint/2010/main" val="995571647"/>
      </p:ext>
    </p:extLst>
  </p:cSld>
  <p:clrMapOvr>
    <a:masterClrMapping/>
  </p:clrMapOvr>
  <p:extLst>
    <p:ext uri="{DCECCB84-F9BA-43D5-87BE-67443E8EF086}">
      <p15:sldGuideLst xmlns:p15="http://schemas.microsoft.com/office/powerpoint/2012/main"/>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tags" Target="../tags/tag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34"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tags" Target="../tags/tag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tags" Target="../tags/tag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tags" Target="../tags/tag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tags" Target="../tags/tag2.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slideLayout" Target="../slideLayouts/slideLayout46.xml"/><Relationship Id="rId18" Type="http://schemas.openxmlformats.org/officeDocument/2006/relationships/slideLayout" Target="../slideLayouts/slideLayout51.xml"/><Relationship Id="rId26" Type="http://schemas.openxmlformats.org/officeDocument/2006/relationships/slideLayout" Target="../slideLayouts/slideLayout59.xml"/><Relationship Id="rId3" Type="http://schemas.openxmlformats.org/officeDocument/2006/relationships/slideLayout" Target="../slideLayouts/slideLayout36.xml"/><Relationship Id="rId21" Type="http://schemas.openxmlformats.org/officeDocument/2006/relationships/slideLayout" Target="../slideLayouts/slideLayout54.xml"/><Relationship Id="rId34" Type="http://schemas.openxmlformats.org/officeDocument/2006/relationships/theme" Target="../theme/theme2.xml"/><Relationship Id="rId7" Type="http://schemas.openxmlformats.org/officeDocument/2006/relationships/slideLayout" Target="../slideLayouts/slideLayout40.xml"/><Relationship Id="rId12" Type="http://schemas.openxmlformats.org/officeDocument/2006/relationships/slideLayout" Target="../slideLayouts/slideLayout45.xml"/><Relationship Id="rId17" Type="http://schemas.openxmlformats.org/officeDocument/2006/relationships/slideLayout" Target="../slideLayouts/slideLayout50.xml"/><Relationship Id="rId25" Type="http://schemas.openxmlformats.org/officeDocument/2006/relationships/slideLayout" Target="../slideLayouts/slideLayout58.xml"/><Relationship Id="rId33" Type="http://schemas.openxmlformats.org/officeDocument/2006/relationships/slideLayout" Target="../slideLayouts/slideLayout66.xml"/><Relationship Id="rId2" Type="http://schemas.openxmlformats.org/officeDocument/2006/relationships/slideLayout" Target="../slideLayouts/slideLayout35.xml"/><Relationship Id="rId16" Type="http://schemas.openxmlformats.org/officeDocument/2006/relationships/slideLayout" Target="../slideLayouts/slideLayout49.xml"/><Relationship Id="rId20" Type="http://schemas.openxmlformats.org/officeDocument/2006/relationships/slideLayout" Target="../slideLayouts/slideLayout53.xml"/><Relationship Id="rId29" Type="http://schemas.openxmlformats.org/officeDocument/2006/relationships/slideLayout" Target="../slideLayouts/slideLayout62.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24" Type="http://schemas.openxmlformats.org/officeDocument/2006/relationships/slideLayout" Target="../slideLayouts/slideLayout57.xml"/><Relationship Id="rId32" Type="http://schemas.openxmlformats.org/officeDocument/2006/relationships/slideLayout" Target="../slideLayouts/slideLayout65.xml"/><Relationship Id="rId37" Type="http://schemas.openxmlformats.org/officeDocument/2006/relationships/tags" Target="../tags/tag16.xml"/><Relationship Id="rId5" Type="http://schemas.openxmlformats.org/officeDocument/2006/relationships/slideLayout" Target="../slideLayouts/slideLayout38.xml"/><Relationship Id="rId15" Type="http://schemas.openxmlformats.org/officeDocument/2006/relationships/slideLayout" Target="../slideLayouts/slideLayout48.xml"/><Relationship Id="rId23" Type="http://schemas.openxmlformats.org/officeDocument/2006/relationships/slideLayout" Target="../slideLayouts/slideLayout56.xml"/><Relationship Id="rId28" Type="http://schemas.openxmlformats.org/officeDocument/2006/relationships/slideLayout" Target="../slideLayouts/slideLayout61.xml"/><Relationship Id="rId36" Type="http://schemas.openxmlformats.org/officeDocument/2006/relationships/tags" Target="../tags/tag15.xml"/><Relationship Id="rId10" Type="http://schemas.openxmlformats.org/officeDocument/2006/relationships/slideLayout" Target="../slideLayouts/slideLayout43.xml"/><Relationship Id="rId19" Type="http://schemas.openxmlformats.org/officeDocument/2006/relationships/slideLayout" Target="../slideLayouts/slideLayout52.xml"/><Relationship Id="rId31" Type="http://schemas.openxmlformats.org/officeDocument/2006/relationships/slideLayout" Target="../slideLayouts/slideLayout64.xml"/><Relationship Id="rId4" Type="http://schemas.openxmlformats.org/officeDocument/2006/relationships/slideLayout" Target="../slideLayouts/slideLayout37.xml"/><Relationship Id="rId9" Type="http://schemas.openxmlformats.org/officeDocument/2006/relationships/slideLayout" Target="../slideLayouts/slideLayout42.xml"/><Relationship Id="rId14" Type="http://schemas.openxmlformats.org/officeDocument/2006/relationships/slideLayout" Target="../slideLayouts/slideLayout47.xml"/><Relationship Id="rId22" Type="http://schemas.openxmlformats.org/officeDocument/2006/relationships/slideLayout" Target="../slideLayouts/slideLayout55.xml"/><Relationship Id="rId27" Type="http://schemas.openxmlformats.org/officeDocument/2006/relationships/slideLayout" Target="../slideLayouts/slideLayout60.xml"/><Relationship Id="rId30" Type="http://schemas.openxmlformats.org/officeDocument/2006/relationships/slideLayout" Target="../slideLayouts/slideLayout63.xml"/><Relationship Id="rId35" Type="http://schemas.openxmlformats.org/officeDocument/2006/relationships/tags" Target="../tags/tag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bwMode="gray">
          <a:xfrm>
            <a:off x="406400" y="406400"/>
            <a:ext cx="11379200" cy="670063"/>
          </a:xfrm>
          <a:prstGeom prst="rect">
            <a:avLst/>
          </a:prstGeom>
        </p:spPr>
        <p:txBody>
          <a:bodyPr vert="horz" lIns="0" tIns="0" rIns="0" bIns="0" rtlCol="0" anchor="t" anchorCtr="0">
            <a:noAutofit/>
          </a:bodyPr>
          <a:lstStyle/>
          <a:p>
            <a:r>
              <a:rPr lang="en-GB"/>
              <a:t>Add title</a:t>
            </a:r>
            <a:endParaRPr lang="en-GB" dirty="0"/>
          </a:p>
        </p:txBody>
      </p:sp>
      <p:sp>
        <p:nvSpPr>
          <p:cNvPr id="3" name="Text Placeholder 2"/>
          <p:cNvSpPr>
            <a:spLocks noGrp="1"/>
          </p:cNvSpPr>
          <p:nvPr>
            <p:ph type="body" idx="1"/>
          </p:nvPr>
        </p:nvSpPr>
        <p:spPr>
          <a:xfrm>
            <a:off x="406400" y="1789355"/>
            <a:ext cx="11379200" cy="4662246"/>
          </a:xfrm>
          <a:prstGeom prst="rect">
            <a:avLst/>
          </a:prstGeom>
        </p:spPr>
        <p:txBody>
          <a:bodyPr vert="horz" lIns="0" tIns="0" rIns="0" bIns="0" rtlCol="0">
            <a:noAutofit/>
          </a:bodyPr>
          <a:lstStyle/>
          <a:p>
            <a:pPr lvl="0"/>
            <a:r>
              <a:rPr lang="en-US" noProof="0" dirty="0"/>
              <a:t>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endParaRPr lang="en-GB" noProof="0" dirty="0"/>
          </a:p>
        </p:txBody>
      </p:sp>
      <p:sp>
        <p:nvSpPr>
          <p:cNvPr id="8" name="TextBox 7">
            <a:extLst>
              <a:ext uri="{FF2B5EF4-FFF2-40B4-BE49-F238E27FC236}">
                <a16:creationId xmlns:a16="http://schemas.microsoft.com/office/drawing/2014/main" id="{D62D7539-737D-467C-B632-4CD9BCD1E74E}"/>
              </a:ext>
            </a:extLst>
          </p:cNvPr>
          <p:cNvSpPr txBox="1">
            <a:spLocks/>
          </p:cNvSpPr>
          <p:nvPr userDrawn="1">
            <p:custDataLst>
              <p:tags r:id="rId35"/>
            </p:custDataLst>
          </p:nvPr>
        </p:nvSpPr>
        <p:spPr>
          <a:xfrm>
            <a:off x="11136560" y="6577488"/>
            <a:ext cx="72008" cy="144000"/>
          </a:xfrm>
          <a:prstGeom prst="rect">
            <a:avLst/>
          </a:prstGeom>
        </p:spPr>
        <p:txBody>
          <a:bodyPr vert="horz" wrap="square" lIns="0" tIns="0" rIns="0" bIns="0" rtlCol="0" anchor="ctr" anchorCtr="0"/>
          <a:lstStyle/>
          <a:p>
            <a:pPr marL="0" algn="r" defTabSz="914400" rtl="0" eaLnBrk="1" latinLnBrk="0" hangingPunct="1"/>
            <a:r>
              <a:rPr lang="de-CH" sz="800" kern="1200" baseline="0" noProof="1">
                <a:solidFill>
                  <a:schemeClr val="tx1"/>
                </a:solidFill>
                <a:latin typeface="AA Zuehlke" pitchFamily="2" charset="0"/>
                <a:ea typeface="+mn-ea"/>
                <a:cs typeface="+mn-cs"/>
              </a:rPr>
              <a:t>©</a:t>
            </a:r>
          </a:p>
        </p:txBody>
      </p:sp>
      <p:sp>
        <p:nvSpPr>
          <p:cNvPr id="13" name="TextBox 12">
            <a:extLst>
              <a:ext uri="{FF2B5EF4-FFF2-40B4-BE49-F238E27FC236}">
                <a16:creationId xmlns:a16="http://schemas.microsoft.com/office/drawing/2014/main" id="{1A37F725-7AF3-43A9-B933-69011AFB8695}"/>
              </a:ext>
            </a:extLst>
          </p:cNvPr>
          <p:cNvSpPr txBox="1">
            <a:spLocks/>
          </p:cNvSpPr>
          <p:nvPr userDrawn="1">
            <p:custDataLst>
              <p:tags r:id="rId36"/>
            </p:custDataLst>
          </p:nvPr>
        </p:nvSpPr>
        <p:spPr>
          <a:xfrm>
            <a:off x="10704512" y="6577488"/>
            <a:ext cx="360039" cy="144000"/>
          </a:xfrm>
          <a:prstGeom prst="rect">
            <a:avLst/>
          </a:prstGeom>
        </p:spPr>
        <p:txBody>
          <a:bodyPr vert="horz" wrap="square" lIns="0" tIns="0" rIns="0" bIns="0" rtlCol="0" anchor="ctr" anchorCtr="0"/>
          <a:lstStyle>
            <a:defPPr>
              <a:defRPr lang="de-DE"/>
            </a:defPPr>
            <a:lvl1pPr>
              <a:defRPr sz="900">
                <a:solidFill>
                  <a:srgbClr val="4D4D4D"/>
                </a:solidFill>
                <a:latin typeface="AA Zuehlke" pitchFamily="2" charset="0"/>
              </a:defRPr>
            </a:lvl1pPr>
          </a:lstStyle>
          <a:p>
            <a:pPr lvl="0" algn="r"/>
            <a:r>
              <a:rPr lang="de-CH" sz="800" kern="1200" noProof="1">
                <a:solidFill>
                  <a:schemeClr val="tx1"/>
                </a:solidFill>
                <a:latin typeface="AA Zuehlke" pitchFamily="2" charset="0"/>
                <a:ea typeface="+mn-ea"/>
                <a:cs typeface="+mn-cs"/>
              </a:rPr>
              <a:t>Slide </a:t>
            </a:r>
            <a:fld id="{18ED68E9-AE82-468C-AB22-19F1C12EDF07}" type="slidenum">
              <a:rPr lang="de-CH" sz="800" kern="1200" noProof="1" smtClean="0">
                <a:solidFill>
                  <a:schemeClr val="tx1"/>
                </a:solidFill>
                <a:latin typeface="AA Zuehlke" pitchFamily="2" charset="0"/>
                <a:ea typeface="+mn-ea"/>
                <a:cs typeface="+mn-cs"/>
              </a:rPr>
              <a:pPr lvl="0" algn="r"/>
              <a:t>‹#›</a:t>
            </a:fld>
            <a:endParaRPr lang="de-CH" sz="800" kern="1200" noProof="1">
              <a:solidFill>
                <a:schemeClr val="tx1"/>
              </a:solidFill>
              <a:latin typeface="AA Zuehlke" pitchFamily="2" charset="0"/>
              <a:ea typeface="+mn-ea"/>
              <a:cs typeface="+mn-cs"/>
            </a:endParaRPr>
          </a:p>
        </p:txBody>
      </p:sp>
      <p:sp>
        <p:nvSpPr>
          <p:cNvPr id="14" name="date" descr="{&quot;templafy&quot;:{&quot;id&quot;:&quot;0d140096-3498-4353-bf43-85f1393ccdd4&quot;}}" title="UserProfile.Name">
            <a:extLst>
              <a:ext uri="{FF2B5EF4-FFF2-40B4-BE49-F238E27FC236}">
                <a16:creationId xmlns:a16="http://schemas.microsoft.com/office/drawing/2014/main" id="{FE4B4C34-2357-456E-89C5-976A5B53F00A}"/>
              </a:ext>
            </a:extLst>
          </p:cNvPr>
          <p:cNvSpPr txBox="1">
            <a:spLocks/>
          </p:cNvSpPr>
          <p:nvPr userDrawn="1">
            <p:custDataLst>
              <p:tags r:id="rId37"/>
            </p:custDataLst>
          </p:nvPr>
        </p:nvSpPr>
        <p:spPr>
          <a:xfrm>
            <a:off x="6814943" y="6381328"/>
            <a:ext cx="2737441" cy="148999"/>
          </a:xfrm>
          <a:prstGeom prst="rect">
            <a:avLst/>
          </a:prstGeom>
        </p:spPr>
        <p:txBody>
          <a:bodyPr vert="horz" wrap="square" lIns="0" tIns="0" rIns="0" bIns="0" rtlCol="0" anchor="t" anchorCtr="0"/>
          <a:lstStyle>
            <a:defPPr>
              <a:defRPr lang="de-DE"/>
            </a:defPPr>
            <a:lvl1pPr>
              <a:defRPr sz="900">
                <a:solidFill>
                  <a:srgbClr val="4D4D4D"/>
                </a:solidFill>
                <a:latin typeface="AA Zuehlke" pitchFamily="2" charset="0"/>
              </a:defRPr>
            </a:lvl1pPr>
          </a:lstStyle>
          <a:p>
            <a:pPr lvl="0"/>
            <a:endParaRPr dirty="0"/>
          </a:p>
        </p:txBody>
      </p:sp>
      <p:sp>
        <p:nvSpPr>
          <p:cNvPr id="15" name="TextBox 14">
            <a:extLst>
              <a:ext uri="{FF2B5EF4-FFF2-40B4-BE49-F238E27FC236}">
                <a16:creationId xmlns:a16="http://schemas.microsoft.com/office/drawing/2014/main" id="{DE2FB92C-1154-46B8-96AF-991712EA91B8}"/>
              </a:ext>
            </a:extLst>
          </p:cNvPr>
          <p:cNvSpPr txBox="1"/>
          <p:nvPr userDrawn="1"/>
        </p:nvSpPr>
        <p:spPr>
          <a:xfrm>
            <a:off x="6725022" y="6577488"/>
            <a:ext cx="45719" cy="144000"/>
          </a:xfrm>
          <a:prstGeom prst="rect">
            <a:avLst/>
          </a:prstGeom>
          <a:noFill/>
        </p:spPr>
        <p:txBody>
          <a:bodyPr wrap="square" lIns="0" tIns="0" rIns="0" bIns="0" rtlCol="0" anchor="ctr">
            <a:noAutofit/>
          </a:bodyPr>
          <a:lstStyle/>
          <a:p>
            <a:pPr algn="l"/>
            <a:r>
              <a:rPr lang="en-GB" sz="800" dirty="0">
                <a:latin typeface="AA Zuehlke" pitchFamily="2" charset="0"/>
              </a:rPr>
              <a:t>|</a:t>
            </a:r>
          </a:p>
        </p:txBody>
      </p:sp>
      <p:sp>
        <p:nvSpPr>
          <p:cNvPr id="16" name="TextBox 15">
            <a:extLst>
              <a:ext uri="{FF2B5EF4-FFF2-40B4-BE49-F238E27FC236}">
                <a16:creationId xmlns:a16="http://schemas.microsoft.com/office/drawing/2014/main" id="{A0C42533-6A89-4B49-B9F1-F288794641A8}"/>
              </a:ext>
            </a:extLst>
          </p:cNvPr>
          <p:cNvSpPr txBox="1"/>
          <p:nvPr userDrawn="1"/>
        </p:nvSpPr>
        <p:spPr>
          <a:xfrm>
            <a:off x="11090841" y="6577488"/>
            <a:ext cx="45719" cy="144000"/>
          </a:xfrm>
          <a:prstGeom prst="rect">
            <a:avLst/>
          </a:prstGeom>
          <a:noFill/>
        </p:spPr>
        <p:txBody>
          <a:bodyPr wrap="square" lIns="0" tIns="0" rIns="0" bIns="0" rtlCol="0" anchor="ctr">
            <a:noAutofit/>
          </a:bodyPr>
          <a:lstStyle/>
          <a:p>
            <a:pPr algn="ctr"/>
            <a:r>
              <a:rPr lang="en-GB" sz="800" dirty="0">
                <a:latin typeface="AA Zuehlke" pitchFamily="2" charset="0"/>
              </a:rPr>
              <a:t>|</a:t>
            </a:r>
          </a:p>
        </p:txBody>
      </p:sp>
      <p:sp>
        <p:nvSpPr>
          <p:cNvPr id="4" name="text" descr="{&quot;templafy&quot;:{&quot;id&quot;:&quot;40f112b4-685a-4d39-9389-128c696c6ca8&quot;}}" title="UserProfile.Name">
            <a:extLst>
              <a:ext uri="{FF2B5EF4-FFF2-40B4-BE49-F238E27FC236}">
                <a16:creationId xmlns:a16="http://schemas.microsoft.com/office/drawing/2014/main" id="{6E17DF81-F387-445C-8350-C5F293C919C2}"/>
              </a:ext>
            </a:extLst>
          </p:cNvPr>
          <p:cNvSpPr txBox="1"/>
          <p:nvPr userDrawn="1"/>
        </p:nvSpPr>
        <p:spPr>
          <a:xfrm>
            <a:off x="6816080" y="6577488"/>
            <a:ext cx="2474561" cy="144000"/>
          </a:xfrm>
          <a:prstGeom prst="rect">
            <a:avLst/>
          </a:prstGeom>
          <a:noFill/>
        </p:spPr>
        <p:txBody>
          <a:bodyPr wrap="square" lIns="0" tIns="0" rIns="0" bIns="0" rtlCol="0" anchor="ctr">
            <a:noAutofit/>
          </a:bodyPr>
          <a:lstStyle/>
          <a:p>
            <a:pPr algn="l"/>
            <a:r>
              <a:rPr lang="en-GB" sz="800" dirty="0" err="1">
                <a:latin typeface="AA Zuehlke" pitchFamily="2" charset="0"/>
              </a:rPr>
              <a:t>Nikola Jelić</a:t>
            </a:r>
          </a:p>
        </p:txBody>
      </p:sp>
      <p:sp>
        <p:nvSpPr>
          <p:cNvPr id="5" name="text" descr="{&quot;templafy&quot;:{&quot;id&quot;:&quot;6797f1f5-9341-437e-8056-6aa1cc703f47&quot;}}" title="Form.PresentationTitle">
            <a:extLst>
              <a:ext uri="{FF2B5EF4-FFF2-40B4-BE49-F238E27FC236}">
                <a16:creationId xmlns:a16="http://schemas.microsoft.com/office/drawing/2014/main" id="{6520A1AB-3D02-4AC8-8631-3459546E44A9}"/>
              </a:ext>
            </a:extLst>
          </p:cNvPr>
          <p:cNvSpPr txBox="1"/>
          <p:nvPr userDrawn="1"/>
        </p:nvSpPr>
        <p:spPr>
          <a:xfrm>
            <a:off x="406400" y="6577488"/>
            <a:ext cx="4695077" cy="144000"/>
          </a:xfrm>
          <a:prstGeom prst="rect">
            <a:avLst/>
          </a:prstGeom>
          <a:noFill/>
        </p:spPr>
        <p:txBody>
          <a:bodyPr wrap="square" lIns="0" tIns="0" rIns="0" bIns="0" rtlCol="0" anchor="ctr">
            <a:noAutofit/>
          </a:bodyPr>
          <a:lstStyle/>
          <a:p>
            <a:pPr algn="l"/>
            <a:r>
              <a:rPr lang="en-GB" sz="800" dirty="0" err="1">
                <a:latin typeface="AA Zuehlke" pitchFamily="2" charset="0"/>
              </a:rPr>
              <a:t>Physical units in modern C++</a:t>
            </a:r>
          </a:p>
        </p:txBody>
      </p:sp>
      <p:sp>
        <p:nvSpPr>
          <p:cNvPr id="6" name="date" descr="{&quot;templafy&quot;:{&quot;id&quot;:&quot;7bff8d32-b801-4997-8641-30053af82b47&quot;}}" title="Form.Date">
            <a:extLst>
              <a:ext uri="{FF2B5EF4-FFF2-40B4-BE49-F238E27FC236}">
                <a16:creationId xmlns:a16="http://schemas.microsoft.com/office/drawing/2014/main" id="{B755282C-8C80-47D3-9084-6E334A324A24}"/>
              </a:ext>
            </a:extLst>
          </p:cNvPr>
          <p:cNvSpPr txBox="1"/>
          <p:nvPr userDrawn="1"/>
        </p:nvSpPr>
        <p:spPr>
          <a:xfrm>
            <a:off x="5466979" y="6577488"/>
            <a:ext cx="1212704" cy="144000"/>
          </a:xfrm>
          <a:prstGeom prst="rect">
            <a:avLst/>
          </a:prstGeom>
          <a:noFill/>
        </p:spPr>
        <p:txBody>
          <a:bodyPr wrap="square" lIns="0" tIns="0" rIns="0" bIns="0" rtlCol="0" anchor="ctr">
            <a:noAutofit/>
          </a:bodyPr>
          <a:lstStyle/>
          <a:p>
            <a:pPr algn="r"/>
            <a:r>
              <a:rPr lang="en-GB" sz="800" dirty="0" err="1">
                <a:latin typeface="AA Zuehlke" pitchFamily="2" charset="0"/>
              </a:rPr>
              <a:t>09/04/2021</a:t>
            </a:r>
          </a:p>
        </p:txBody>
      </p:sp>
      <p:sp>
        <p:nvSpPr>
          <p:cNvPr id="7" name="text" descr="{&quot;templafy&quot;:{&quot;id&quot;:&quot;90daae62-4cea-438c-978a-6e8eca8f1480&quot;}}" title="Form.Privacy_Information.PrivacyInformation">
            <a:extLst>
              <a:ext uri="{FF2B5EF4-FFF2-40B4-BE49-F238E27FC236}">
                <a16:creationId xmlns:a16="http://schemas.microsoft.com/office/drawing/2014/main" id="{6DF12F97-7ADA-4341-86C4-E8E39D1E92A8}"/>
              </a:ext>
            </a:extLst>
          </p:cNvPr>
          <p:cNvSpPr txBox="1"/>
          <p:nvPr userDrawn="1"/>
        </p:nvSpPr>
        <p:spPr>
          <a:xfrm>
            <a:off x="9624392" y="6577488"/>
            <a:ext cx="1008112" cy="144000"/>
          </a:xfrm>
          <a:prstGeom prst="rect">
            <a:avLst/>
          </a:prstGeom>
          <a:noFill/>
        </p:spPr>
        <p:txBody>
          <a:bodyPr wrap="square" lIns="0" tIns="0" rIns="0" bIns="0" rtlCol="0" anchor="ctr">
            <a:noAutofit/>
          </a:bodyPr>
          <a:lstStyle/>
          <a:p>
            <a:pPr algn="r"/>
            <a:r>
              <a:rPr lang="en-GB" sz="800" dirty="0" err="1">
                <a:latin typeface="AA Zuehlke" pitchFamily="2" charset="0"/>
              </a:rPr>
              <a:t>Public</a:t>
            </a:r>
          </a:p>
        </p:txBody>
      </p:sp>
      <p:sp>
        <p:nvSpPr>
          <p:cNvPr id="17" name="TextBox 16">
            <a:extLst>
              <a:ext uri="{FF2B5EF4-FFF2-40B4-BE49-F238E27FC236}">
                <a16:creationId xmlns:a16="http://schemas.microsoft.com/office/drawing/2014/main" id="{31D75B8C-CF3C-426D-BAD1-7317CD9AA32F}"/>
              </a:ext>
            </a:extLst>
          </p:cNvPr>
          <p:cNvSpPr txBox="1"/>
          <p:nvPr userDrawn="1"/>
        </p:nvSpPr>
        <p:spPr>
          <a:xfrm>
            <a:off x="10658793" y="6577488"/>
            <a:ext cx="45719" cy="144000"/>
          </a:xfrm>
          <a:prstGeom prst="rect">
            <a:avLst/>
          </a:prstGeom>
          <a:noFill/>
        </p:spPr>
        <p:txBody>
          <a:bodyPr wrap="square" lIns="0" tIns="0" rIns="0" bIns="0" rtlCol="0" anchor="ctr">
            <a:noAutofit/>
          </a:bodyPr>
          <a:lstStyle/>
          <a:p>
            <a:pPr algn="ctr"/>
            <a:r>
              <a:rPr lang="en-GB" sz="800" dirty="0">
                <a:latin typeface="AA Zuehlke" pitchFamily="2" charset="0"/>
              </a:rPr>
              <a:t>|</a:t>
            </a:r>
          </a:p>
        </p:txBody>
      </p:sp>
      <p:sp>
        <p:nvSpPr>
          <p:cNvPr id="18" name="TextBox 17" descr="{&quot;templafy&quot;:{&quot;id&quot;:&quot;b71ecb2d-ef91-4f04-89cb-83e695ca0dc1&quot;}}">
            <a:extLst>
              <a:ext uri="{FF2B5EF4-FFF2-40B4-BE49-F238E27FC236}">
                <a16:creationId xmlns:a16="http://schemas.microsoft.com/office/drawing/2014/main" id="{E95F98A3-798B-49F0-9A8A-70AD0C40601B}"/>
              </a:ext>
            </a:extLst>
          </p:cNvPr>
          <p:cNvSpPr txBox="1">
            <a:spLocks/>
          </p:cNvSpPr>
          <p:nvPr userDrawn="1">
            <p:custDataLst>
              <p:tags r:id="rId38"/>
            </p:custDataLst>
          </p:nvPr>
        </p:nvSpPr>
        <p:spPr>
          <a:xfrm>
            <a:off x="11254287" y="6577488"/>
            <a:ext cx="294089" cy="144000"/>
          </a:xfrm>
          <a:prstGeom prst="rect">
            <a:avLst/>
          </a:prstGeom>
        </p:spPr>
        <p:txBody>
          <a:bodyPr vert="horz" wrap="square" lIns="0" tIns="0" rIns="0" bIns="0" rtlCol="0" anchor="ctr" anchorCtr="0"/>
          <a:lstStyle/>
          <a:p>
            <a:pPr marL="0" algn="l" defTabSz="914400" rtl="0" eaLnBrk="1" latinLnBrk="0" hangingPunct="1"/>
            <a:r>
              <a:rPr lang="de-CH" sz="800" kern="1200" noProof="1">
                <a:solidFill>
                  <a:schemeClr val="tx1"/>
                </a:solidFill>
                <a:latin typeface="AA Zuehlke" pitchFamily="2" charset="0"/>
                <a:ea typeface="+mn-ea"/>
                <a:cs typeface="+mn-cs"/>
              </a:rPr>
              <a:t>Zuhlke</a:t>
            </a:r>
          </a:p>
        </p:txBody>
      </p:sp>
      <p:sp>
        <p:nvSpPr>
          <p:cNvPr id="20" name="TextBox 19" descr="{&quot;templafy&quot;:{&quot;id&quot;:&quot;7acd31c2-7064-470a-9561-4885b0cd30ce&quot;}}">
            <a:extLst>
              <a:ext uri="{FF2B5EF4-FFF2-40B4-BE49-F238E27FC236}">
                <a16:creationId xmlns:a16="http://schemas.microsoft.com/office/drawing/2014/main" id="{B59B2D8B-A010-4F5D-8533-1ABB51B9495D}"/>
              </a:ext>
            </a:extLst>
          </p:cNvPr>
          <p:cNvSpPr txBox="1">
            <a:spLocks/>
          </p:cNvSpPr>
          <p:nvPr userDrawn="1">
            <p:custDataLst>
              <p:tags r:id="rId39"/>
            </p:custDataLst>
          </p:nvPr>
        </p:nvSpPr>
        <p:spPr>
          <a:xfrm>
            <a:off x="11553138" y="6577488"/>
            <a:ext cx="235681" cy="144000"/>
          </a:xfrm>
          <a:prstGeom prst="rect">
            <a:avLst/>
          </a:prstGeom>
        </p:spPr>
        <p:txBody>
          <a:bodyPr vert="horz" wrap="square" lIns="0" tIns="0" rIns="0" bIns="0" rtlCol="0" anchor="ctr" anchorCtr="0"/>
          <a:lstStyle/>
          <a:p>
            <a:pPr marL="0" algn="l" defTabSz="914400" rtl="0" eaLnBrk="1" latinLnBrk="0" hangingPunct="1"/>
            <a:r>
              <a:rPr lang="de-CH" sz="800" kern="1200" noProof="1">
                <a:solidFill>
                  <a:schemeClr val="tx1"/>
                </a:solidFill>
                <a:latin typeface="AA Zuehlke" pitchFamily="2" charset="0"/>
                <a:ea typeface="+mn-ea"/>
                <a:cs typeface="+mn-cs"/>
              </a:rPr>
              <a:t>2021</a:t>
            </a:r>
          </a:p>
        </p:txBody>
      </p:sp>
    </p:spTree>
  </p:cSld>
  <p:clrMap bg1="lt1" tx1="dk1" bg2="lt2" tx2="dk2" accent1="accent1" accent2="accent2" accent3="accent3" accent4="accent4" accent5="accent5" accent6="accent6" hlink="hlink" folHlink="folHlink"/>
  <p:sldLayoutIdLst>
    <p:sldLayoutId id="2147483683" r:id="rId1"/>
    <p:sldLayoutId id="2147483677" r:id="rId2"/>
    <p:sldLayoutId id="2147483676" r:id="rId3"/>
    <p:sldLayoutId id="2147483684" r:id="rId4"/>
    <p:sldLayoutId id="2147483679" r:id="rId5"/>
    <p:sldLayoutId id="2147483654" r:id="rId6"/>
    <p:sldLayoutId id="2147483681" r:id="rId7"/>
    <p:sldLayoutId id="2147483682" r:id="rId8"/>
    <p:sldLayoutId id="2147483685" r:id="rId9"/>
    <p:sldLayoutId id="2147483686" r:id="rId10"/>
    <p:sldLayoutId id="2147483687" r:id="rId11"/>
    <p:sldLayoutId id="2147483688" r:id="rId12"/>
    <p:sldLayoutId id="2147483689" r:id="rId13"/>
    <p:sldLayoutId id="2147483690" r:id="rId14"/>
    <p:sldLayoutId id="2147483691" r:id="rId15"/>
    <p:sldLayoutId id="2147483692" r:id="rId16"/>
    <p:sldLayoutId id="2147483693" r:id="rId17"/>
    <p:sldLayoutId id="2147483694" r:id="rId18"/>
    <p:sldLayoutId id="2147483695" r:id="rId19"/>
    <p:sldLayoutId id="2147483696" r:id="rId20"/>
    <p:sldLayoutId id="2147483697" r:id="rId21"/>
    <p:sldLayoutId id="2147483698" r:id="rId22"/>
    <p:sldLayoutId id="2147483699" r:id="rId23"/>
    <p:sldLayoutId id="2147483700" r:id="rId24"/>
    <p:sldLayoutId id="2147483703" r:id="rId25"/>
    <p:sldLayoutId id="2147483701" r:id="rId26"/>
    <p:sldLayoutId id="2147483704" r:id="rId27"/>
    <p:sldLayoutId id="2147483706" r:id="rId28"/>
    <p:sldLayoutId id="2147483705" r:id="rId29"/>
    <p:sldLayoutId id="2147483702" r:id="rId30"/>
    <p:sldLayoutId id="2147483707" r:id="rId31"/>
    <p:sldLayoutId id="2147483708" r:id="rId32"/>
    <p:sldLayoutId id="2147483709" r:id="rId33"/>
  </p:sldLayoutIdLst>
  <p:hf sldNum="0" hdr="0" ftr="0" dt="0"/>
  <p:txStyles>
    <p:titleStyle>
      <a:lvl1pPr algn="l" defTabSz="914400" rtl="0" eaLnBrk="1" latinLnBrk="0" hangingPunct="1">
        <a:lnSpc>
          <a:spcPct val="98000"/>
        </a:lnSpc>
        <a:spcBef>
          <a:spcPct val="0"/>
        </a:spcBef>
        <a:buNone/>
        <a:defRPr sz="3700" kern="1200">
          <a:solidFill>
            <a:schemeClr val="tx1"/>
          </a:solidFill>
          <a:latin typeface="AA Zuehlke" panose="02000503060000020004" pitchFamily="2" charset="0"/>
          <a:ea typeface="+mj-ea"/>
          <a:cs typeface="+mj-cs"/>
        </a:defRPr>
      </a:lvl1pPr>
    </p:titleStyle>
    <p:bodyStyle>
      <a:lvl1pPr marL="269875" indent="-269875" algn="l" defTabSz="914400" rtl="0" eaLnBrk="1" latinLnBrk="0" hangingPunct="1">
        <a:lnSpc>
          <a:spcPct val="98000"/>
        </a:lnSpc>
        <a:spcBef>
          <a:spcPts val="1320"/>
        </a:spcBef>
        <a:buSzPct val="75000"/>
        <a:buFont typeface="AA Zuehlke" panose="02000503060000020004" pitchFamily="2" charset="0"/>
        <a:buChar char="•"/>
        <a:tabLst>
          <a:tab pos="269875" algn="l"/>
        </a:tabLst>
        <a:defRPr sz="2400" kern="1200">
          <a:solidFill>
            <a:schemeClr val="tx1"/>
          </a:solidFill>
          <a:latin typeface="AA Zuehlke" panose="02000503060000020004" pitchFamily="2" charset="0"/>
          <a:ea typeface="+mn-ea"/>
          <a:cs typeface="+mn-cs"/>
        </a:defRPr>
      </a:lvl1pPr>
      <a:lvl2pPr marL="538163" indent="-268288" algn="l" defTabSz="914400" rtl="0" eaLnBrk="1" latinLnBrk="0" hangingPunct="1">
        <a:lnSpc>
          <a:spcPct val="98000"/>
        </a:lnSpc>
        <a:spcBef>
          <a:spcPts val="1320"/>
        </a:spcBef>
        <a:buClr>
          <a:srgbClr val="4D4D4D"/>
        </a:buClr>
        <a:buSzPct val="75000"/>
        <a:buFont typeface="Symbol" panose="05050102010706020507" pitchFamily="18" charset="2"/>
        <a:buChar char="-"/>
        <a:tabLst>
          <a:tab pos="269875" algn="l"/>
        </a:tabLst>
        <a:defRPr sz="1900" kern="1200">
          <a:solidFill>
            <a:schemeClr val="tx1"/>
          </a:solidFill>
          <a:latin typeface="AA Zuehlke" pitchFamily="2" charset="0"/>
          <a:ea typeface="+mn-ea"/>
          <a:cs typeface="+mn-cs"/>
        </a:defRPr>
      </a:lvl2pPr>
      <a:lvl3pPr marL="808038" indent="-269875" algn="l" defTabSz="914400" rtl="0" eaLnBrk="1" latinLnBrk="0" hangingPunct="1">
        <a:lnSpc>
          <a:spcPct val="98000"/>
        </a:lnSpc>
        <a:spcBef>
          <a:spcPts val="0"/>
        </a:spcBef>
        <a:buClr>
          <a:srgbClr val="4D4D4D"/>
        </a:buClr>
        <a:buSzPct val="75000"/>
        <a:buFont typeface="Symbol" panose="05050102010706020507" pitchFamily="18" charset="2"/>
        <a:buChar char="-"/>
        <a:tabLst>
          <a:tab pos="269875" algn="l"/>
        </a:tabLst>
        <a:defRPr sz="1900" kern="1200">
          <a:solidFill>
            <a:schemeClr val="tx1"/>
          </a:solidFill>
          <a:latin typeface="AA Zuehlke" pitchFamily="2" charset="0"/>
          <a:ea typeface="+mn-ea"/>
          <a:cs typeface="+mn-cs"/>
        </a:defRPr>
      </a:lvl3pPr>
      <a:lvl4pPr marL="1076325" indent="-268288" algn="l" defTabSz="914400" rtl="0" eaLnBrk="1" latinLnBrk="0" hangingPunct="1">
        <a:lnSpc>
          <a:spcPct val="98000"/>
        </a:lnSpc>
        <a:spcBef>
          <a:spcPts val="0"/>
        </a:spcBef>
        <a:buClr>
          <a:srgbClr val="4D4D4D"/>
        </a:buClr>
        <a:buSzPct val="75000"/>
        <a:buFont typeface="Symbol" panose="05050102010706020507" pitchFamily="18" charset="2"/>
        <a:buChar char="-"/>
        <a:tabLst>
          <a:tab pos="269875" algn="l"/>
        </a:tabLst>
        <a:defRPr sz="1900" kern="1200">
          <a:solidFill>
            <a:schemeClr val="tx1"/>
          </a:solidFill>
          <a:latin typeface="AA Zuehlke" pitchFamily="2" charset="0"/>
          <a:ea typeface="+mn-ea"/>
          <a:cs typeface="+mn-cs"/>
        </a:defRPr>
      </a:lvl4pPr>
      <a:lvl5pPr marL="1440000" indent="-270000" algn="l" defTabSz="914400" rtl="0" eaLnBrk="1" latinLnBrk="0" hangingPunct="1">
        <a:lnSpc>
          <a:spcPct val="98000"/>
        </a:lnSpc>
        <a:spcBef>
          <a:spcPts val="0"/>
        </a:spcBef>
        <a:buClr>
          <a:srgbClr val="4D4D4D"/>
        </a:buClr>
        <a:buSzPct val="75000"/>
        <a:buFont typeface="Symbol" panose="05050102010706020507" pitchFamily="18" charset="2"/>
        <a:buChar char="-"/>
        <a:tabLst>
          <a:tab pos="269875" algn="l"/>
        </a:tabLst>
        <a:defRPr sz="1900" kern="1200">
          <a:solidFill>
            <a:schemeClr val="tx1"/>
          </a:solidFill>
          <a:latin typeface="AA Zuehlke" pitchFamily="2" charset="0"/>
          <a:ea typeface="+mn-ea"/>
          <a:cs typeface="+mn-cs"/>
        </a:defRPr>
      </a:lvl5pPr>
      <a:lvl6pPr marL="1710000" indent="-270000" algn="l" defTabSz="914400" rtl="0" eaLnBrk="1" latinLnBrk="0" hangingPunct="1">
        <a:lnSpc>
          <a:spcPct val="98000"/>
        </a:lnSpc>
        <a:spcBef>
          <a:spcPts val="0"/>
        </a:spcBef>
        <a:buSzPct val="75000"/>
        <a:buFont typeface="AA Zuehlke" panose="02000503060000020004" pitchFamily="2" charset="0"/>
        <a:buChar char="•"/>
        <a:defRPr sz="1900" kern="1200">
          <a:solidFill>
            <a:schemeClr val="tx1"/>
          </a:solidFill>
          <a:latin typeface="AA Zuehlke" panose="02000503060000020004" pitchFamily="2" charset="0"/>
          <a:ea typeface="+mn-ea"/>
          <a:cs typeface="+mn-cs"/>
        </a:defRPr>
      </a:lvl6pPr>
      <a:lvl7pPr marL="1980000" indent="-269875" algn="l" defTabSz="914400" rtl="0" eaLnBrk="1" latinLnBrk="0" hangingPunct="1">
        <a:lnSpc>
          <a:spcPct val="98000"/>
        </a:lnSpc>
        <a:spcBef>
          <a:spcPts val="0"/>
        </a:spcBef>
        <a:buSzPct val="75000"/>
        <a:buFont typeface="AA Zuehlke" panose="02000503060000020004" pitchFamily="2" charset="0"/>
        <a:buChar char="•"/>
        <a:defRPr sz="1900" kern="1200">
          <a:solidFill>
            <a:schemeClr val="tx1"/>
          </a:solidFill>
          <a:latin typeface="AA Zuehlke" panose="02000503060000020004" pitchFamily="2" charset="0"/>
          <a:ea typeface="+mn-ea"/>
          <a:cs typeface="+mn-cs"/>
        </a:defRPr>
      </a:lvl7pPr>
      <a:lvl8pPr marL="2250000" indent="-269875" algn="l" defTabSz="914400" rtl="0" eaLnBrk="1" latinLnBrk="0" hangingPunct="1">
        <a:lnSpc>
          <a:spcPct val="98000"/>
        </a:lnSpc>
        <a:spcBef>
          <a:spcPts val="0"/>
        </a:spcBef>
        <a:buSzPct val="75000"/>
        <a:buFont typeface="AA Zuehlke" panose="02000503060000020004" pitchFamily="2" charset="0"/>
        <a:buChar char="•"/>
        <a:defRPr sz="1900" kern="1200">
          <a:solidFill>
            <a:schemeClr val="tx1"/>
          </a:solidFill>
          <a:latin typeface="AA Zuehlke" panose="02000503060000020004" pitchFamily="2" charset="0"/>
          <a:ea typeface="+mn-ea"/>
          <a:cs typeface="+mn-cs"/>
        </a:defRPr>
      </a:lvl8pPr>
      <a:lvl9pPr marL="2520000" indent="-269875" algn="l" defTabSz="914400" rtl="0" eaLnBrk="1" latinLnBrk="0" hangingPunct="1">
        <a:lnSpc>
          <a:spcPct val="98000"/>
        </a:lnSpc>
        <a:spcBef>
          <a:spcPts val="0"/>
        </a:spcBef>
        <a:buSzPct val="75000"/>
        <a:buFont typeface="AA Zuehlke" panose="02000503060000020004" pitchFamily="2" charset="0"/>
        <a:buChar char="•"/>
        <a:defRPr sz="1900" kern="1200">
          <a:solidFill>
            <a:schemeClr val="tx1"/>
          </a:solidFill>
          <a:latin typeface="AA Zuehlke" panose="02000503060000020004" pitchFamily="2" charset="0"/>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256" userDrawn="1">
          <p15:clr>
            <a:srgbClr val="F26B43"/>
          </p15:clr>
        </p15:guide>
        <p15:guide id="2" orient="horz" pos="256" userDrawn="1">
          <p15:clr>
            <a:srgbClr val="F26B43"/>
          </p15:clr>
        </p15:guide>
        <p15:guide id="3" pos="7424" userDrawn="1">
          <p15:clr>
            <a:srgbClr val="F26B43"/>
          </p15:clr>
        </p15:guide>
        <p15:guide id="4" orient="horz" pos="4064" userDrawn="1">
          <p15:clr>
            <a:srgbClr val="F26B43"/>
          </p15:clr>
        </p15:guide>
        <p15:guide id="5" orient="horz" pos="1127"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bwMode="gray">
          <a:xfrm>
            <a:off x="406400" y="406400"/>
            <a:ext cx="11379200" cy="670063"/>
          </a:xfrm>
          <a:prstGeom prst="rect">
            <a:avLst/>
          </a:prstGeom>
        </p:spPr>
        <p:txBody>
          <a:bodyPr vert="horz" lIns="0" tIns="0" rIns="0" bIns="0" rtlCol="0" anchor="t" anchorCtr="0">
            <a:noAutofit/>
          </a:bodyPr>
          <a:lstStyle/>
          <a:p>
            <a:r>
              <a:rPr lang="en-GB"/>
              <a:t>Add title</a:t>
            </a:r>
            <a:endParaRPr lang="en-GB" dirty="0"/>
          </a:p>
        </p:txBody>
      </p:sp>
      <p:sp>
        <p:nvSpPr>
          <p:cNvPr id="3" name="Text Placeholder 2"/>
          <p:cNvSpPr>
            <a:spLocks noGrp="1"/>
          </p:cNvSpPr>
          <p:nvPr>
            <p:ph type="body" idx="1"/>
          </p:nvPr>
        </p:nvSpPr>
        <p:spPr>
          <a:xfrm>
            <a:off x="406400" y="1789355"/>
            <a:ext cx="11379200" cy="4662246"/>
          </a:xfrm>
          <a:prstGeom prst="rect">
            <a:avLst/>
          </a:prstGeom>
        </p:spPr>
        <p:txBody>
          <a:bodyPr vert="horz" lIns="0" tIns="0" rIns="0" bIns="0" rtlCol="0">
            <a:noAutofit/>
          </a:bodyPr>
          <a:lstStyle/>
          <a:p>
            <a:pPr lvl="0"/>
            <a:r>
              <a:rPr lang="en-US" noProof="0" dirty="0"/>
              <a:t>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endParaRPr lang="en-GB" noProof="0" dirty="0"/>
          </a:p>
        </p:txBody>
      </p:sp>
      <p:sp>
        <p:nvSpPr>
          <p:cNvPr id="8" name="TextBox 7">
            <a:extLst>
              <a:ext uri="{FF2B5EF4-FFF2-40B4-BE49-F238E27FC236}">
                <a16:creationId xmlns:a16="http://schemas.microsoft.com/office/drawing/2014/main" id="{D62D7539-737D-467C-B632-4CD9BCD1E74E}"/>
              </a:ext>
            </a:extLst>
          </p:cNvPr>
          <p:cNvSpPr txBox="1">
            <a:spLocks/>
          </p:cNvSpPr>
          <p:nvPr userDrawn="1">
            <p:custDataLst>
              <p:tags r:id="rId35"/>
            </p:custDataLst>
          </p:nvPr>
        </p:nvSpPr>
        <p:spPr>
          <a:xfrm>
            <a:off x="11136560" y="6577488"/>
            <a:ext cx="649042" cy="144000"/>
          </a:xfrm>
          <a:prstGeom prst="rect">
            <a:avLst/>
          </a:prstGeom>
        </p:spPr>
        <p:txBody>
          <a:bodyPr vert="horz" wrap="square" lIns="0" tIns="0" rIns="0" bIns="0" rtlCol="0" anchor="ctr" anchorCtr="0"/>
          <a:lstStyle/>
          <a:p>
            <a:pPr marL="0" algn="r" defTabSz="914400" rtl="0" eaLnBrk="1" latinLnBrk="0" hangingPunct="1"/>
            <a:r>
              <a:rPr lang="de-CH" sz="800" kern="1200" baseline="30000" noProof="1">
                <a:solidFill>
                  <a:schemeClr val="tx1"/>
                </a:solidFill>
                <a:latin typeface="AA Zuehlke" pitchFamily="2" charset="0"/>
                <a:ea typeface="+mn-ea"/>
                <a:cs typeface="+mn-cs"/>
              </a:rPr>
              <a:t>©</a:t>
            </a:r>
            <a:r>
              <a:rPr lang="de-CH" sz="800" kern="1200" noProof="1">
                <a:solidFill>
                  <a:schemeClr val="tx1"/>
                </a:solidFill>
                <a:latin typeface="AA Zuehlke" pitchFamily="2" charset="0"/>
                <a:ea typeface="+mn-ea"/>
                <a:cs typeface="+mn-cs"/>
              </a:rPr>
              <a:t> Zühlke 2019</a:t>
            </a:r>
          </a:p>
        </p:txBody>
      </p:sp>
      <p:sp>
        <p:nvSpPr>
          <p:cNvPr id="13" name="TextBox 12">
            <a:extLst>
              <a:ext uri="{FF2B5EF4-FFF2-40B4-BE49-F238E27FC236}">
                <a16:creationId xmlns:a16="http://schemas.microsoft.com/office/drawing/2014/main" id="{1A37F725-7AF3-43A9-B933-69011AFB8695}"/>
              </a:ext>
            </a:extLst>
          </p:cNvPr>
          <p:cNvSpPr txBox="1">
            <a:spLocks/>
          </p:cNvSpPr>
          <p:nvPr userDrawn="1">
            <p:custDataLst>
              <p:tags r:id="rId36"/>
            </p:custDataLst>
          </p:nvPr>
        </p:nvSpPr>
        <p:spPr>
          <a:xfrm>
            <a:off x="10704512" y="6577488"/>
            <a:ext cx="360039" cy="144000"/>
          </a:xfrm>
          <a:prstGeom prst="rect">
            <a:avLst/>
          </a:prstGeom>
        </p:spPr>
        <p:txBody>
          <a:bodyPr vert="horz" wrap="square" lIns="0" tIns="0" rIns="0" bIns="0" rtlCol="0" anchor="ctr" anchorCtr="0"/>
          <a:lstStyle>
            <a:defPPr>
              <a:defRPr lang="de-DE"/>
            </a:defPPr>
            <a:lvl1pPr>
              <a:defRPr sz="900">
                <a:solidFill>
                  <a:srgbClr val="4D4D4D"/>
                </a:solidFill>
                <a:latin typeface="AA Zuehlke" pitchFamily="2" charset="0"/>
              </a:defRPr>
            </a:lvl1pPr>
          </a:lstStyle>
          <a:p>
            <a:pPr lvl="0" algn="r"/>
            <a:r>
              <a:rPr lang="de-CH" sz="800" kern="1200" noProof="1">
                <a:solidFill>
                  <a:schemeClr val="tx1"/>
                </a:solidFill>
                <a:latin typeface="AA Zuehlke" pitchFamily="2" charset="0"/>
                <a:ea typeface="+mn-ea"/>
                <a:cs typeface="+mn-cs"/>
              </a:rPr>
              <a:t>Slide </a:t>
            </a:r>
            <a:fld id="{18ED68E9-AE82-468C-AB22-19F1C12EDF07}" type="slidenum">
              <a:rPr lang="de-CH" sz="800" kern="1200" noProof="1" smtClean="0">
                <a:solidFill>
                  <a:schemeClr val="tx1"/>
                </a:solidFill>
                <a:latin typeface="AA Zuehlke" pitchFamily="2" charset="0"/>
                <a:ea typeface="+mn-ea"/>
                <a:cs typeface="+mn-cs"/>
              </a:rPr>
              <a:pPr lvl="0" algn="r"/>
              <a:t>‹#›</a:t>
            </a:fld>
            <a:endParaRPr lang="de-CH" sz="800" kern="1200" noProof="1">
              <a:solidFill>
                <a:schemeClr val="tx1"/>
              </a:solidFill>
              <a:latin typeface="AA Zuehlke" pitchFamily="2" charset="0"/>
              <a:ea typeface="+mn-ea"/>
              <a:cs typeface="+mn-cs"/>
            </a:endParaRPr>
          </a:p>
        </p:txBody>
      </p:sp>
      <p:sp>
        <p:nvSpPr>
          <p:cNvPr id="14" name="date" descr="{&quot;templafy&quot;:{&quot;id&quot;:&quot;0d140096-3498-4353-bf43-85f1393ccdd4&quot;}}" title="UserProfile.Name">
            <a:extLst>
              <a:ext uri="{FF2B5EF4-FFF2-40B4-BE49-F238E27FC236}">
                <a16:creationId xmlns:a16="http://schemas.microsoft.com/office/drawing/2014/main" id="{FE4B4C34-2357-456E-89C5-976A5B53F00A}"/>
              </a:ext>
            </a:extLst>
          </p:cNvPr>
          <p:cNvSpPr txBox="1">
            <a:spLocks/>
          </p:cNvSpPr>
          <p:nvPr userDrawn="1">
            <p:custDataLst>
              <p:tags r:id="rId37"/>
            </p:custDataLst>
          </p:nvPr>
        </p:nvSpPr>
        <p:spPr>
          <a:xfrm>
            <a:off x="6814943" y="6381328"/>
            <a:ext cx="2737441" cy="148999"/>
          </a:xfrm>
          <a:prstGeom prst="rect">
            <a:avLst/>
          </a:prstGeom>
        </p:spPr>
        <p:txBody>
          <a:bodyPr vert="horz" wrap="square" lIns="0" tIns="0" rIns="0" bIns="0" rtlCol="0" anchor="t" anchorCtr="0"/>
          <a:lstStyle>
            <a:defPPr>
              <a:defRPr lang="de-DE"/>
            </a:defPPr>
            <a:lvl1pPr>
              <a:defRPr sz="900">
                <a:solidFill>
                  <a:srgbClr val="4D4D4D"/>
                </a:solidFill>
                <a:latin typeface="AA Zuehlke" pitchFamily="2" charset="0"/>
              </a:defRPr>
            </a:lvl1pPr>
          </a:lstStyle>
          <a:p>
            <a:pPr lvl="0"/>
            <a:endParaRPr dirty="0"/>
          </a:p>
        </p:txBody>
      </p:sp>
      <p:sp>
        <p:nvSpPr>
          <p:cNvPr id="15" name="TextBox 14">
            <a:extLst>
              <a:ext uri="{FF2B5EF4-FFF2-40B4-BE49-F238E27FC236}">
                <a16:creationId xmlns:a16="http://schemas.microsoft.com/office/drawing/2014/main" id="{DE2FB92C-1154-46B8-96AF-991712EA91B8}"/>
              </a:ext>
            </a:extLst>
          </p:cNvPr>
          <p:cNvSpPr txBox="1"/>
          <p:nvPr userDrawn="1"/>
        </p:nvSpPr>
        <p:spPr>
          <a:xfrm>
            <a:off x="6725022" y="6577488"/>
            <a:ext cx="45719" cy="144000"/>
          </a:xfrm>
          <a:prstGeom prst="rect">
            <a:avLst/>
          </a:prstGeom>
          <a:noFill/>
        </p:spPr>
        <p:txBody>
          <a:bodyPr wrap="square" lIns="0" tIns="0" rIns="0" bIns="0" rtlCol="0" anchor="ctr">
            <a:noAutofit/>
          </a:bodyPr>
          <a:lstStyle/>
          <a:p>
            <a:pPr algn="l"/>
            <a:r>
              <a:rPr lang="en-GB" sz="800" dirty="0">
                <a:latin typeface="AA Zuehlke" pitchFamily="2" charset="0"/>
              </a:rPr>
              <a:t>|</a:t>
            </a:r>
          </a:p>
        </p:txBody>
      </p:sp>
      <p:sp>
        <p:nvSpPr>
          <p:cNvPr id="16" name="TextBox 15">
            <a:extLst>
              <a:ext uri="{FF2B5EF4-FFF2-40B4-BE49-F238E27FC236}">
                <a16:creationId xmlns:a16="http://schemas.microsoft.com/office/drawing/2014/main" id="{A0C42533-6A89-4B49-B9F1-F288794641A8}"/>
              </a:ext>
            </a:extLst>
          </p:cNvPr>
          <p:cNvSpPr txBox="1"/>
          <p:nvPr userDrawn="1"/>
        </p:nvSpPr>
        <p:spPr>
          <a:xfrm>
            <a:off x="11090841" y="6577488"/>
            <a:ext cx="45719" cy="144000"/>
          </a:xfrm>
          <a:prstGeom prst="rect">
            <a:avLst/>
          </a:prstGeom>
          <a:noFill/>
        </p:spPr>
        <p:txBody>
          <a:bodyPr wrap="square" lIns="0" tIns="0" rIns="0" bIns="0" rtlCol="0" anchor="ctr">
            <a:noAutofit/>
          </a:bodyPr>
          <a:lstStyle/>
          <a:p>
            <a:pPr algn="ctr"/>
            <a:r>
              <a:rPr lang="en-GB" sz="800" dirty="0">
                <a:latin typeface="AA Zuehlke" pitchFamily="2" charset="0"/>
              </a:rPr>
              <a:t>|</a:t>
            </a:r>
          </a:p>
        </p:txBody>
      </p:sp>
      <p:sp>
        <p:nvSpPr>
          <p:cNvPr id="4" name="text" descr="{&quot;templafy&quot;:{&quot;id&quot;:&quot;25a70515-e8f0-4d77-a659-8c3ed1f47669&quot;}}" title="UserProfile.Name">
            <a:extLst>
              <a:ext uri="{FF2B5EF4-FFF2-40B4-BE49-F238E27FC236}">
                <a16:creationId xmlns:a16="http://schemas.microsoft.com/office/drawing/2014/main" id="{6E17DF81-F387-445C-8350-C5F293C919C2}"/>
              </a:ext>
            </a:extLst>
          </p:cNvPr>
          <p:cNvSpPr txBox="1"/>
          <p:nvPr userDrawn="1"/>
        </p:nvSpPr>
        <p:spPr>
          <a:xfrm>
            <a:off x="6816080" y="6577488"/>
            <a:ext cx="2474561" cy="144000"/>
          </a:xfrm>
          <a:prstGeom prst="rect">
            <a:avLst/>
          </a:prstGeom>
          <a:noFill/>
        </p:spPr>
        <p:txBody>
          <a:bodyPr wrap="square" lIns="0" tIns="0" rIns="0" bIns="0" rtlCol="0" anchor="ctr">
            <a:noAutofit/>
          </a:bodyPr>
          <a:lstStyle/>
          <a:p>
            <a:pPr algn="l"/>
            <a:r>
              <a:rPr lang="en-GB" sz="800" dirty="0" err="1">
                <a:latin typeface="AA Zuehlke" pitchFamily="2" charset="0"/>
              </a:rPr>
              <a:t>Nikola Jelić</a:t>
            </a:r>
          </a:p>
        </p:txBody>
      </p:sp>
      <p:sp>
        <p:nvSpPr>
          <p:cNvPr id="5" name="text" descr="{&quot;templafy&quot;:{&quot;id&quot;:&quot;76279d42-a8b9-4f5c-ba1f-4b13642f2000&quot;}}" title="Form.PresentationTitle">
            <a:extLst>
              <a:ext uri="{FF2B5EF4-FFF2-40B4-BE49-F238E27FC236}">
                <a16:creationId xmlns:a16="http://schemas.microsoft.com/office/drawing/2014/main" id="{6520A1AB-3D02-4AC8-8631-3459546E44A9}"/>
              </a:ext>
            </a:extLst>
          </p:cNvPr>
          <p:cNvSpPr txBox="1"/>
          <p:nvPr userDrawn="1"/>
        </p:nvSpPr>
        <p:spPr>
          <a:xfrm>
            <a:off x="406400" y="6577488"/>
            <a:ext cx="4695077" cy="144000"/>
          </a:xfrm>
          <a:prstGeom prst="rect">
            <a:avLst/>
          </a:prstGeom>
          <a:noFill/>
        </p:spPr>
        <p:txBody>
          <a:bodyPr wrap="square" lIns="0" tIns="0" rIns="0" bIns="0" rtlCol="0" anchor="ctr">
            <a:noAutofit/>
          </a:bodyPr>
          <a:lstStyle/>
          <a:p>
            <a:pPr algn="l"/>
            <a:r>
              <a:rPr lang="en-GB" sz="800" dirty="0" err="1">
                <a:latin typeface="AA Zuehlke" pitchFamily="2" charset="0"/>
              </a:rPr>
              <a:t>Physical units in modern C++</a:t>
            </a:r>
          </a:p>
        </p:txBody>
      </p:sp>
      <p:sp>
        <p:nvSpPr>
          <p:cNvPr id="6" name="date" descr="{&quot;templafy&quot;:{&quot;id&quot;:&quot;56b7bc08-220b-402f-ba92-9dafe15139d9&quot;}}" title="Form.Date">
            <a:extLst>
              <a:ext uri="{FF2B5EF4-FFF2-40B4-BE49-F238E27FC236}">
                <a16:creationId xmlns:a16="http://schemas.microsoft.com/office/drawing/2014/main" id="{B755282C-8C80-47D3-9084-6E334A324A24}"/>
              </a:ext>
            </a:extLst>
          </p:cNvPr>
          <p:cNvSpPr txBox="1"/>
          <p:nvPr userDrawn="1"/>
        </p:nvSpPr>
        <p:spPr>
          <a:xfrm>
            <a:off x="5466979" y="6577488"/>
            <a:ext cx="1212704" cy="144000"/>
          </a:xfrm>
          <a:prstGeom prst="rect">
            <a:avLst/>
          </a:prstGeom>
          <a:noFill/>
        </p:spPr>
        <p:txBody>
          <a:bodyPr wrap="square" lIns="0" tIns="0" rIns="0" bIns="0" rtlCol="0" anchor="ctr">
            <a:noAutofit/>
          </a:bodyPr>
          <a:lstStyle/>
          <a:p>
            <a:pPr algn="r"/>
            <a:r>
              <a:rPr lang="en-GB" sz="800" dirty="0" err="1">
                <a:latin typeface="AA Zuehlke" pitchFamily="2" charset="0"/>
              </a:rPr>
              <a:t>29/03/2019</a:t>
            </a:r>
          </a:p>
        </p:txBody>
      </p:sp>
      <p:sp>
        <p:nvSpPr>
          <p:cNvPr id="7" name="text" descr="{&quot;templafy&quot;:{&quot;id&quot;:&quot;27dfe84f-25f3-43de-9abb-4b09da3da545&quot;}}" title="Form.Privacy_Information.PrivacyInformation">
            <a:extLst>
              <a:ext uri="{FF2B5EF4-FFF2-40B4-BE49-F238E27FC236}">
                <a16:creationId xmlns:a16="http://schemas.microsoft.com/office/drawing/2014/main" id="{6DF12F97-7ADA-4341-86C4-E8E39D1E92A8}"/>
              </a:ext>
            </a:extLst>
          </p:cNvPr>
          <p:cNvSpPr txBox="1"/>
          <p:nvPr userDrawn="1"/>
        </p:nvSpPr>
        <p:spPr>
          <a:xfrm>
            <a:off x="9624392" y="6577488"/>
            <a:ext cx="1008112" cy="144000"/>
          </a:xfrm>
          <a:prstGeom prst="rect">
            <a:avLst/>
          </a:prstGeom>
          <a:noFill/>
        </p:spPr>
        <p:txBody>
          <a:bodyPr wrap="square" lIns="0" tIns="0" rIns="0" bIns="0" rtlCol="0" anchor="ctr">
            <a:noAutofit/>
          </a:bodyPr>
          <a:lstStyle/>
          <a:p>
            <a:pPr algn="r"/>
            <a:r>
              <a:rPr lang="en-GB" sz="800" dirty="0" err="1">
                <a:latin typeface="AA Zuehlke" pitchFamily="2" charset="0"/>
              </a:rPr>
              <a:t>Public</a:t>
            </a:r>
          </a:p>
        </p:txBody>
      </p:sp>
      <p:sp>
        <p:nvSpPr>
          <p:cNvPr id="17" name="TextBox 16">
            <a:extLst>
              <a:ext uri="{FF2B5EF4-FFF2-40B4-BE49-F238E27FC236}">
                <a16:creationId xmlns:a16="http://schemas.microsoft.com/office/drawing/2014/main" id="{31D75B8C-CF3C-426D-BAD1-7317CD9AA32F}"/>
              </a:ext>
            </a:extLst>
          </p:cNvPr>
          <p:cNvSpPr txBox="1"/>
          <p:nvPr userDrawn="1"/>
        </p:nvSpPr>
        <p:spPr>
          <a:xfrm>
            <a:off x="10658793" y="6577488"/>
            <a:ext cx="45719" cy="144000"/>
          </a:xfrm>
          <a:prstGeom prst="rect">
            <a:avLst/>
          </a:prstGeom>
          <a:noFill/>
        </p:spPr>
        <p:txBody>
          <a:bodyPr wrap="square" lIns="0" tIns="0" rIns="0" bIns="0" rtlCol="0" anchor="ctr">
            <a:noAutofit/>
          </a:bodyPr>
          <a:lstStyle/>
          <a:p>
            <a:pPr algn="ctr"/>
            <a:r>
              <a:rPr lang="en-GB" sz="800" dirty="0">
                <a:latin typeface="AA Zuehlke" pitchFamily="2" charset="0"/>
              </a:rPr>
              <a:t>|</a:t>
            </a:r>
          </a:p>
        </p:txBody>
      </p:sp>
    </p:spTree>
    <p:extLst>
      <p:ext uri="{BB962C8B-B14F-4D97-AF65-F5344CB8AC3E}">
        <p14:creationId xmlns:p14="http://schemas.microsoft.com/office/powerpoint/2010/main" val="2004882820"/>
      </p:ext>
    </p:extLst>
  </p:cSld>
  <p:clrMap bg1="lt1" tx1="dk1" bg2="lt2" tx2="dk2" accent1="accent1" accent2="accent2" accent3="accent3" accent4="accent4" accent5="accent5" accent6="accent6" hlink="hlink" folHlink="folHlink"/>
  <p:sldLayoutIdLst>
    <p:sldLayoutId id="2147483711" r:id="rId1"/>
    <p:sldLayoutId id="2147483712" r:id="rId2"/>
    <p:sldLayoutId id="2147483713" r:id="rId3"/>
    <p:sldLayoutId id="2147483714" r:id="rId4"/>
    <p:sldLayoutId id="2147483715" r:id="rId5"/>
    <p:sldLayoutId id="2147483716" r:id="rId6"/>
    <p:sldLayoutId id="2147483717" r:id="rId7"/>
    <p:sldLayoutId id="2147483718" r:id="rId8"/>
    <p:sldLayoutId id="2147483719" r:id="rId9"/>
    <p:sldLayoutId id="2147483720" r:id="rId10"/>
    <p:sldLayoutId id="2147483721" r:id="rId11"/>
    <p:sldLayoutId id="2147483722" r:id="rId12"/>
    <p:sldLayoutId id="2147483723" r:id="rId13"/>
    <p:sldLayoutId id="2147483724" r:id="rId14"/>
    <p:sldLayoutId id="2147483725" r:id="rId15"/>
    <p:sldLayoutId id="2147483726" r:id="rId16"/>
    <p:sldLayoutId id="2147483727" r:id="rId17"/>
    <p:sldLayoutId id="2147483728" r:id="rId18"/>
    <p:sldLayoutId id="2147483729" r:id="rId19"/>
    <p:sldLayoutId id="2147483730" r:id="rId20"/>
    <p:sldLayoutId id="2147483731" r:id="rId21"/>
    <p:sldLayoutId id="2147483732" r:id="rId22"/>
    <p:sldLayoutId id="2147483733" r:id="rId23"/>
    <p:sldLayoutId id="2147483734" r:id="rId24"/>
    <p:sldLayoutId id="2147483735" r:id="rId25"/>
    <p:sldLayoutId id="2147483736" r:id="rId26"/>
    <p:sldLayoutId id="2147483737" r:id="rId27"/>
    <p:sldLayoutId id="2147483738" r:id="rId28"/>
    <p:sldLayoutId id="2147483739" r:id="rId29"/>
    <p:sldLayoutId id="2147483740" r:id="rId30"/>
    <p:sldLayoutId id="2147483741" r:id="rId31"/>
    <p:sldLayoutId id="2147483742" r:id="rId32"/>
    <p:sldLayoutId id="2147483743" r:id="rId33"/>
  </p:sldLayoutIdLst>
  <p:hf sldNum="0" hdr="0" ftr="0" dt="0"/>
  <p:txStyles>
    <p:titleStyle>
      <a:lvl1pPr algn="l" defTabSz="914400" rtl="0" eaLnBrk="1" latinLnBrk="0" hangingPunct="1">
        <a:lnSpc>
          <a:spcPct val="98000"/>
        </a:lnSpc>
        <a:spcBef>
          <a:spcPct val="0"/>
        </a:spcBef>
        <a:buNone/>
        <a:defRPr sz="3700" kern="1200">
          <a:solidFill>
            <a:schemeClr val="tx1"/>
          </a:solidFill>
          <a:latin typeface="AA Zuehlke" panose="02000503060000020004" pitchFamily="2" charset="0"/>
          <a:ea typeface="+mj-ea"/>
          <a:cs typeface="+mj-cs"/>
        </a:defRPr>
      </a:lvl1pPr>
    </p:titleStyle>
    <p:bodyStyle>
      <a:lvl1pPr marL="269875" indent="-269875" algn="l" defTabSz="914400" rtl="0" eaLnBrk="1" latinLnBrk="0" hangingPunct="1">
        <a:lnSpc>
          <a:spcPct val="98000"/>
        </a:lnSpc>
        <a:spcBef>
          <a:spcPts val="1320"/>
        </a:spcBef>
        <a:buSzPct val="75000"/>
        <a:buFont typeface="AA Zuehlke" panose="02000503060000020004" pitchFamily="2" charset="0"/>
        <a:buChar char="•"/>
        <a:tabLst>
          <a:tab pos="269875" algn="l"/>
        </a:tabLst>
        <a:defRPr sz="2400" kern="1200">
          <a:solidFill>
            <a:schemeClr val="tx1"/>
          </a:solidFill>
          <a:latin typeface="AA Zuehlke" panose="02000503060000020004" pitchFamily="2" charset="0"/>
          <a:ea typeface="+mn-ea"/>
          <a:cs typeface="+mn-cs"/>
        </a:defRPr>
      </a:lvl1pPr>
      <a:lvl2pPr marL="538163" indent="-268288" algn="l" defTabSz="914400" rtl="0" eaLnBrk="1" latinLnBrk="0" hangingPunct="1">
        <a:lnSpc>
          <a:spcPct val="98000"/>
        </a:lnSpc>
        <a:spcBef>
          <a:spcPts val="1320"/>
        </a:spcBef>
        <a:buClr>
          <a:srgbClr val="4D4D4D"/>
        </a:buClr>
        <a:buSzPct val="75000"/>
        <a:buFont typeface="Symbol" panose="05050102010706020507" pitchFamily="18" charset="2"/>
        <a:buChar char="-"/>
        <a:tabLst>
          <a:tab pos="269875" algn="l"/>
        </a:tabLst>
        <a:defRPr sz="1900" kern="1200">
          <a:solidFill>
            <a:schemeClr val="tx1"/>
          </a:solidFill>
          <a:latin typeface="AA Zuehlke" pitchFamily="2" charset="0"/>
          <a:ea typeface="+mn-ea"/>
          <a:cs typeface="+mn-cs"/>
        </a:defRPr>
      </a:lvl2pPr>
      <a:lvl3pPr marL="808038" indent="-269875" algn="l" defTabSz="914400" rtl="0" eaLnBrk="1" latinLnBrk="0" hangingPunct="1">
        <a:lnSpc>
          <a:spcPct val="98000"/>
        </a:lnSpc>
        <a:spcBef>
          <a:spcPts val="0"/>
        </a:spcBef>
        <a:buClr>
          <a:srgbClr val="4D4D4D"/>
        </a:buClr>
        <a:buSzPct val="75000"/>
        <a:buFont typeface="Symbol" panose="05050102010706020507" pitchFamily="18" charset="2"/>
        <a:buChar char="-"/>
        <a:tabLst>
          <a:tab pos="269875" algn="l"/>
        </a:tabLst>
        <a:defRPr sz="1900" kern="1200">
          <a:solidFill>
            <a:schemeClr val="tx1"/>
          </a:solidFill>
          <a:latin typeface="AA Zuehlke" pitchFamily="2" charset="0"/>
          <a:ea typeface="+mn-ea"/>
          <a:cs typeface="+mn-cs"/>
        </a:defRPr>
      </a:lvl3pPr>
      <a:lvl4pPr marL="1076325" indent="-268288" algn="l" defTabSz="914400" rtl="0" eaLnBrk="1" latinLnBrk="0" hangingPunct="1">
        <a:lnSpc>
          <a:spcPct val="98000"/>
        </a:lnSpc>
        <a:spcBef>
          <a:spcPts val="0"/>
        </a:spcBef>
        <a:buClr>
          <a:srgbClr val="4D4D4D"/>
        </a:buClr>
        <a:buSzPct val="75000"/>
        <a:buFont typeface="Symbol" panose="05050102010706020507" pitchFamily="18" charset="2"/>
        <a:buChar char="-"/>
        <a:tabLst>
          <a:tab pos="269875" algn="l"/>
        </a:tabLst>
        <a:defRPr sz="1900" kern="1200">
          <a:solidFill>
            <a:schemeClr val="tx1"/>
          </a:solidFill>
          <a:latin typeface="AA Zuehlke" pitchFamily="2" charset="0"/>
          <a:ea typeface="+mn-ea"/>
          <a:cs typeface="+mn-cs"/>
        </a:defRPr>
      </a:lvl4pPr>
      <a:lvl5pPr marL="1440000" indent="-270000" algn="l" defTabSz="914400" rtl="0" eaLnBrk="1" latinLnBrk="0" hangingPunct="1">
        <a:lnSpc>
          <a:spcPct val="98000"/>
        </a:lnSpc>
        <a:spcBef>
          <a:spcPts val="0"/>
        </a:spcBef>
        <a:buClr>
          <a:srgbClr val="4D4D4D"/>
        </a:buClr>
        <a:buSzPct val="75000"/>
        <a:buFont typeface="Symbol" panose="05050102010706020507" pitchFamily="18" charset="2"/>
        <a:buChar char="-"/>
        <a:tabLst>
          <a:tab pos="269875" algn="l"/>
        </a:tabLst>
        <a:defRPr sz="1900" kern="1200">
          <a:solidFill>
            <a:schemeClr val="tx1"/>
          </a:solidFill>
          <a:latin typeface="AA Zuehlke" pitchFamily="2" charset="0"/>
          <a:ea typeface="+mn-ea"/>
          <a:cs typeface="+mn-cs"/>
        </a:defRPr>
      </a:lvl5pPr>
      <a:lvl6pPr marL="1710000" indent="-270000" algn="l" defTabSz="914400" rtl="0" eaLnBrk="1" latinLnBrk="0" hangingPunct="1">
        <a:lnSpc>
          <a:spcPct val="98000"/>
        </a:lnSpc>
        <a:spcBef>
          <a:spcPts val="0"/>
        </a:spcBef>
        <a:buSzPct val="75000"/>
        <a:buFont typeface="AA Zuehlke" panose="02000503060000020004" pitchFamily="2" charset="0"/>
        <a:buChar char="•"/>
        <a:defRPr sz="1900" kern="1200">
          <a:solidFill>
            <a:schemeClr val="tx1"/>
          </a:solidFill>
          <a:latin typeface="AA Zuehlke" panose="02000503060000020004" pitchFamily="2" charset="0"/>
          <a:ea typeface="+mn-ea"/>
          <a:cs typeface="+mn-cs"/>
        </a:defRPr>
      </a:lvl6pPr>
      <a:lvl7pPr marL="1980000" indent="-269875" algn="l" defTabSz="914400" rtl="0" eaLnBrk="1" latinLnBrk="0" hangingPunct="1">
        <a:lnSpc>
          <a:spcPct val="98000"/>
        </a:lnSpc>
        <a:spcBef>
          <a:spcPts val="0"/>
        </a:spcBef>
        <a:buSzPct val="75000"/>
        <a:buFont typeface="AA Zuehlke" panose="02000503060000020004" pitchFamily="2" charset="0"/>
        <a:buChar char="•"/>
        <a:defRPr sz="1900" kern="1200">
          <a:solidFill>
            <a:schemeClr val="tx1"/>
          </a:solidFill>
          <a:latin typeface="AA Zuehlke" panose="02000503060000020004" pitchFamily="2" charset="0"/>
          <a:ea typeface="+mn-ea"/>
          <a:cs typeface="+mn-cs"/>
        </a:defRPr>
      </a:lvl7pPr>
      <a:lvl8pPr marL="2250000" indent="-269875" algn="l" defTabSz="914400" rtl="0" eaLnBrk="1" latinLnBrk="0" hangingPunct="1">
        <a:lnSpc>
          <a:spcPct val="98000"/>
        </a:lnSpc>
        <a:spcBef>
          <a:spcPts val="0"/>
        </a:spcBef>
        <a:buSzPct val="75000"/>
        <a:buFont typeface="AA Zuehlke" panose="02000503060000020004" pitchFamily="2" charset="0"/>
        <a:buChar char="•"/>
        <a:defRPr sz="1900" kern="1200">
          <a:solidFill>
            <a:schemeClr val="tx1"/>
          </a:solidFill>
          <a:latin typeface="AA Zuehlke" panose="02000503060000020004" pitchFamily="2" charset="0"/>
          <a:ea typeface="+mn-ea"/>
          <a:cs typeface="+mn-cs"/>
        </a:defRPr>
      </a:lvl8pPr>
      <a:lvl9pPr marL="2520000" indent="-269875" algn="l" defTabSz="914400" rtl="0" eaLnBrk="1" latinLnBrk="0" hangingPunct="1">
        <a:lnSpc>
          <a:spcPct val="98000"/>
        </a:lnSpc>
        <a:spcBef>
          <a:spcPts val="0"/>
        </a:spcBef>
        <a:buSzPct val="75000"/>
        <a:buFont typeface="AA Zuehlke" panose="02000503060000020004" pitchFamily="2" charset="0"/>
        <a:buChar char="•"/>
        <a:defRPr sz="1900" kern="1200">
          <a:solidFill>
            <a:schemeClr val="tx1"/>
          </a:solidFill>
          <a:latin typeface="AA Zuehlke" panose="02000503060000020004" pitchFamily="2" charset="0"/>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256">
          <p15:clr>
            <a:srgbClr val="F26B43"/>
          </p15:clr>
        </p15:guide>
        <p15:guide id="2" orient="horz" pos="256">
          <p15:clr>
            <a:srgbClr val="F26B43"/>
          </p15:clr>
        </p15:guide>
        <p15:guide id="3" pos="7424">
          <p15:clr>
            <a:srgbClr val="F26B43"/>
          </p15:clr>
        </p15:guide>
        <p15:guide id="4" orient="horz" pos="4064">
          <p15:clr>
            <a:srgbClr val="F26B43"/>
          </p15:clr>
        </p15:guide>
        <p15:guide id="5" orient="horz" pos="1127">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tags" Target="../tags/tag24.xml"/><Relationship Id="rId2" Type="http://schemas.openxmlformats.org/officeDocument/2006/relationships/customXml" Target="../../customXml/item32.xml"/><Relationship Id="rId1" Type="http://schemas.openxmlformats.org/officeDocument/2006/relationships/customXml" Target="../../customXml/item31.xml"/><Relationship Id="rId4" Type="http://schemas.openxmlformats.org/officeDocument/2006/relationships/slideLayout" Target="../slideLayouts/slideLayout3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7.xml"/></Relationships>
</file>

<file path=ppt/slides/_rels/slide2.xml.rels><?xml version="1.0" encoding="UTF-8" standalone="yes"?>
<Relationships xmlns="http://schemas.openxmlformats.org/package/2006/relationships"><Relationship Id="rId3" Type="http://schemas.openxmlformats.org/officeDocument/2006/relationships/tags" Target="../tags/tag25.xml"/><Relationship Id="rId2" Type="http://schemas.openxmlformats.org/officeDocument/2006/relationships/customXml" Target="../../customXml/item34.xml"/><Relationship Id="rId1" Type="http://schemas.openxmlformats.org/officeDocument/2006/relationships/customXml" Target="../../customXml/item33.xml"/><Relationship Id="rId4" Type="http://schemas.openxmlformats.org/officeDocument/2006/relationships/slideLayout" Target="../slideLayouts/slideLayout3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7.xml"/></Relationships>
</file>

<file path=ppt/slides/_rels/slide24.xml.rels><?xml version="1.0" encoding="UTF-8" standalone="yes"?>
<Relationships xmlns="http://schemas.openxmlformats.org/package/2006/relationships"><Relationship Id="rId3" Type="http://schemas.openxmlformats.org/officeDocument/2006/relationships/tags" Target="../tags/tag31.xml"/><Relationship Id="rId2" Type="http://schemas.openxmlformats.org/officeDocument/2006/relationships/customXml" Target="../../customXml/item46.xml"/><Relationship Id="rId1" Type="http://schemas.openxmlformats.org/officeDocument/2006/relationships/customXml" Target="../../customXml/item45.xml"/><Relationship Id="rId4" Type="http://schemas.openxmlformats.org/officeDocument/2006/relationships/slideLayout" Target="../slideLayouts/slideLayout44.xml"/></Relationships>
</file>

<file path=ppt/slides/_rels/slide3.xml.rels><?xml version="1.0" encoding="UTF-8" standalone="yes"?>
<Relationships xmlns="http://schemas.openxmlformats.org/package/2006/relationships"><Relationship Id="rId3" Type="http://schemas.openxmlformats.org/officeDocument/2006/relationships/tags" Target="../tags/tag26.xml"/><Relationship Id="rId2" Type="http://schemas.openxmlformats.org/officeDocument/2006/relationships/customXml" Target="../../customXml/item36.xml"/><Relationship Id="rId1" Type="http://schemas.openxmlformats.org/officeDocument/2006/relationships/customXml" Target="../../customXml/item35.xml"/><Relationship Id="rId4" Type="http://schemas.openxmlformats.org/officeDocument/2006/relationships/slideLayout" Target="../slideLayouts/slideLayout37.xml"/></Relationships>
</file>

<file path=ppt/slides/_rels/slide4.xml.rels><?xml version="1.0" encoding="UTF-8" standalone="yes"?>
<Relationships xmlns="http://schemas.openxmlformats.org/package/2006/relationships"><Relationship Id="rId3" Type="http://schemas.openxmlformats.org/officeDocument/2006/relationships/tags" Target="../tags/tag27.xml"/><Relationship Id="rId2" Type="http://schemas.openxmlformats.org/officeDocument/2006/relationships/customXml" Target="../../customXml/item38.xml"/><Relationship Id="rId1" Type="http://schemas.openxmlformats.org/officeDocument/2006/relationships/customXml" Target="../../customXml/item37.xml"/><Relationship Id="rId4" Type="http://schemas.openxmlformats.org/officeDocument/2006/relationships/slideLayout" Target="../slideLayouts/slideLayout37.xml"/></Relationships>
</file>

<file path=ppt/slides/_rels/slide5.xml.rels><?xml version="1.0" encoding="UTF-8" standalone="yes"?>
<Relationships xmlns="http://schemas.openxmlformats.org/package/2006/relationships"><Relationship Id="rId3" Type="http://schemas.openxmlformats.org/officeDocument/2006/relationships/tags" Target="../tags/tag28.xml"/><Relationship Id="rId2" Type="http://schemas.openxmlformats.org/officeDocument/2006/relationships/customXml" Target="../../customXml/item40.xml"/><Relationship Id="rId1" Type="http://schemas.openxmlformats.org/officeDocument/2006/relationships/customXml" Target="../../customXml/item39.xml"/><Relationship Id="rId4" Type="http://schemas.openxmlformats.org/officeDocument/2006/relationships/slideLayout" Target="../slideLayouts/slideLayout37.xml"/></Relationships>
</file>

<file path=ppt/slides/_rels/slide6.xml.rels><?xml version="1.0" encoding="UTF-8" standalone="yes"?>
<Relationships xmlns="http://schemas.openxmlformats.org/package/2006/relationships"><Relationship Id="rId3" Type="http://schemas.openxmlformats.org/officeDocument/2006/relationships/tags" Target="../tags/tag29.xml"/><Relationship Id="rId2" Type="http://schemas.openxmlformats.org/officeDocument/2006/relationships/customXml" Target="../../customXml/item42.xml"/><Relationship Id="rId1" Type="http://schemas.openxmlformats.org/officeDocument/2006/relationships/customXml" Target="../../customXml/item41.xml"/><Relationship Id="rId4" Type="http://schemas.openxmlformats.org/officeDocument/2006/relationships/slideLayout" Target="../slideLayouts/slideLayout3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7.xml"/></Relationships>
</file>

<file path=ppt/slides/_rels/slide8.xml.rels><?xml version="1.0" encoding="UTF-8" standalone="yes"?>
<Relationships xmlns="http://schemas.openxmlformats.org/package/2006/relationships"><Relationship Id="rId3" Type="http://schemas.openxmlformats.org/officeDocument/2006/relationships/tags" Target="../tags/tag30.xml"/><Relationship Id="rId2" Type="http://schemas.openxmlformats.org/officeDocument/2006/relationships/customXml" Target="../../customXml/item43.xml"/><Relationship Id="rId1" Type="http://schemas.openxmlformats.org/officeDocument/2006/relationships/customXml" Target="../../customXml/item44.xml"/><Relationship Id="rId4" Type="http://schemas.openxmlformats.org/officeDocument/2006/relationships/slideLayout" Target="../slideLayouts/slideLayout4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35BD28-175E-4805-B1D9-31819461B41F}"/>
              </a:ext>
            </a:extLst>
          </p:cNvPr>
          <p:cNvSpPr>
            <a:spLocks noGrp="1"/>
          </p:cNvSpPr>
          <p:nvPr>
            <p:ph type="ctrTitle"/>
          </p:nvPr>
        </p:nvSpPr>
        <p:spPr/>
        <p:txBody>
          <a:bodyPr/>
          <a:lstStyle/>
          <a:p>
            <a:r>
              <a:rPr lang="en-GB" dirty="0"/>
              <a:t>Dealing with physical units in modern C++</a:t>
            </a:r>
          </a:p>
        </p:txBody>
      </p:sp>
      <p:sp>
        <p:nvSpPr>
          <p:cNvPr id="13" name="Picture Placeholder 12">
            <a:extLst>
              <a:ext uri="{FF2B5EF4-FFF2-40B4-BE49-F238E27FC236}">
                <a16:creationId xmlns:a16="http://schemas.microsoft.com/office/drawing/2014/main" id="{182C3A96-BC36-43C2-BD6A-E8F00921C1FD}"/>
              </a:ext>
            </a:extLst>
          </p:cNvPr>
          <p:cNvSpPr>
            <a:spLocks noGrp="1"/>
          </p:cNvSpPr>
          <p:nvPr>
            <p:ph type="pic" sz="quarter" idx="13"/>
          </p:nvPr>
        </p:nvSpPr>
        <p:spPr/>
      </p:sp>
    </p:spTree>
    <p:custDataLst>
      <p:custData r:id="rId1"/>
      <p:custData r:id="rId2"/>
      <p:tags r:id="rId3"/>
    </p:custDataLst>
    <p:extLst>
      <p:ext uri="{BB962C8B-B14F-4D97-AF65-F5344CB8AC3E}">
        <p14:creationId xmlns:p14="http://schemas.microsoft.com/office/powerpoint/2010/main" val="4611259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0BDA55D3-5E77-488A-881B-B41A4E997EF2}"/>
              </a:ext>
            </a:extLst>
          </p:cNvPr>
          <p:cNvSpPr>
            <a:spLocks noGrp="1"/>
          </p:cNvSpPr>
          <p:nvPr>
            <p:ph type="body" sz="quarter" idx="13"/>
          </p:nvPr>
        </p:nvSpPr>
        <p:spPr/>
        <p:txBody>
          <a:bodyPr/>
          <a:lstStyle/>
          <a:p>
            <a:endParaRPr lang="en-GB" dirty="0"/>
          </a:p>
        </p:txBody>
      </p:sp>
      <p:sp>
        <p:nvSpPr>
          <p:cNvPr id="3" name="Title 2">
            <a:extLst>
              <a:ext uri="{FF2B5EF4-FFF2-40B4-BE49-F238E27FC236}">
                <a16:creationId xmlns:a16="http://schemas.microsoft.com/office/drawing/2014/main" id="{1A70FEC9-CBBB-4C94-B83C-40A22F5D8A9F}"/>
              </a:ext>
            </a:extLst>
          </p:cNvPr>
          <p:cNvSpPr>
            <a:spLocks noGrp="1"/>
          </p:cNvSpPr>
          <p:nvPr>
            <p:ph type="title"/>
          </p:nvPr>
        </p:nvSpPr>
        <p:spPr/>
        <p:txBody>
          <a:bodyPr/>
          <a:lstStyle/>
          <a:p>
            <a:r>
              <a:rPr lang="en-GB" dirty="0"/>
              <a:t>Conversion constructor</a:t>
            </a:r>
          </a:p>
        </p:txBody>
      </p:sp>
      <p:sp>
        <p:nvSpPr>
          <p:cNvPr id="4" name="Content Placeholder 3">
            <a:extLst>
              <a:ext uri="{FF2B5EF4-FFF2-40B4-BE49-F238E27FC236}">
                <a16:creationId xmlns:a16="http://schemas.microsoft.com/office/drawing/2014/main" id="{C41592AC-0025-4064-B89B-FD081BB54C98}"/>
              </a:ext>
            </a:extLst>
          </p:cNvPr>
          <p:cNvSpPr>
            <a:spLocks noGrp="1"/>
          </p:cNvSpPr>
          <p:nvPr>
            <p:ph sz="quarter" idx="14"/>
          </p:nvPr>
        </p:nvSpPr>
        <p:spPr>
          <a:xfrm>
            <a:off x="406397" y="1539098"/>
            <a:ext cx="11379200" cy="4912501"/>
          </a:xfrm>
        </p:spPr>
        <p:txBody>
          <a:bodyPr/>
          <a:lstStyle/>
          <a:p>
            <a:pPr marL="0" indent="0">
              <a:buNone/>
            </a:pPr>
            <a:r>
              <a:rPr lang="en-GB" dirty="0">
                <a:solidFill>
                  <a:srgbClr val="7030A0"/>
                </a:solidFill>
              </a:rPr>
              <a:t>class</a:t>
            </a:r>
            <a:r>
              <a:rPr lang="en-GB" dirty="0"/>
              <a:t> </a:t>
            </a:r>
            <a:r>
              <a:rPr lang="en-GB" dirty="0" err="1"/>
              <a:t>PhysicalUnit</a:t>
            </a:r>
            <a:r>
              <a:rPr lang="en-GB" dirty="0"/>
              <a:t> { …</a:t>
            </a:r>
          </a:p>
          <a:p>
            <a:pPr marL="0" indent="0">
              <a:buNone/>
            </a:pPr>
            <a:r>
              <a:rPr lang="en-GB" dirty="0">
                <a:solidFill>
                  <a:srgbClr val="7030A0"/>
                </a:solidFill>
              </a:rPr>
              <a:t>explicit</a:t>
            </a:r>
            <a:r>
              <a:rPr lang="en-GB" dirty="0"/>
              <a:t> </a:t>
            </a:r>
            <a:r>
              <a:rPr lang="en-GB" dirty="0" err="1"/>
              <a:t>PhysicalUnit</a:t>
            </a:r>
            <a:r>
              <a:rPr lang="en-GB" dirty="0"/>
              <a:t>(</a:t>
            </a:r>
            <a:r>
              <a:rPr lang="en-GB" dirty="0" err="1">
                <a:solidFill>
                  <a:srgbClr val="7030A0"/>
                </a:solidFill>
              </a:rPr>
              <a:t>const</a:t>
            </a:r>
            <a:r>
              <a:rPr lang="en-GB" dirty="0"/>
              <a:t> </a:t>
            </a:r>
            <a:r>
              <a:rPr lang="en-GB" dirty="0" err="1"/>
              <a:t>PhysicalUnit</a:t>
            </a:r>
            <a:r>
              <a:rPr lang="en-GB" dirty="0"/>
              <a:t>&lt;V, F, </a:t>
            </a:r>
            <a:r>
              <a:rPr lang="en-GB" dirty="0" err="1"/>
              <a:t>LenDim</a:t>
            </a:r>
            <a:r>
              <a:rPr lang="en-GB" dirty="0"/>
              <a:t>, </a:t>
            </a:r>
            <a:r>
              <a:rPr lang="en-GB" dirty="0" err="1"/>
              <a:t>MassDim</a:t>
            </a:r>
            <a:r>
              <a:rPr lang="en-GB" dirty="0"/>
              <a:t>, </a:t>
            </a:r>
            <a:r>
              <a:rPr lang="en-GB" dirty="0" err="1"/>
              <a:t>TimeDim</a:t>
            </a:r>
            <a:r>
              <a:rPr lang="en-GB" dirty="0"/>
              <a:t>, </a:t>
            </a:r>
            <a:r>
              <a:rPr lang="en-GB" dirty="0" err="1"/>
              <a:t>ElcurDim</a:t>
            </a:r>
            <a:r>
              <a:rPr lang="en-GB" dirty="0"/>
              <a:t>, </a:t>
            </a:r>
            <a:r>
              <a:rPr lang="en-GB" dirty="0" err="1"/>
              <a:t>TempDim</a:t>
            </a:r>
            <a:r>
              <a:rPr lang="en-GB" dirty="0"/>
              <a:t>, </a:t>
            </a:r>
            <a:r>
              <a:rPr lang="en-GB" dirty="0" err="1"/>
              <a:t>AmmDim</a:t>
            </a:r>
            <a:r>
              <a:rPr lang="en-GB" dirty="0"/>
              <a:t>, </a:t>
            </a:r>
            <a:r>
              <a:rPr lang="en-GB" dirty="0" err="1"/>
              <a:t>LumDim</a:t>
            </a:r>
            <a:r>
              <a:rPr lang="en-GB" dirty="0"/>
              <a:t>&gt; &amp;</a:t>
            </a:r>
            <a:r>
              <a:rPr lang="en-GB" dirty="0" err="1"/>
              <a:t>val</a:t>
            </a:r>
            <a:r>
              <a:rPr lang="en-GB" dirty="0"/>
              <a:t>) {</a:t>
            </a:r>
          </a:p>
          <a:p>
            <a:pPr marL="0" indent="0">
              <a:buNone/>
            </a:pPr>
            <a:r>
              <a:rPr lang="en-GB" dirty="0"/>
              <a:t>        </a:t>
            </a:r>
            <a:r>
              <a:rPr lang="en-GB" dirty="0">
                <a:solidFill>
                  <a:srgbClr val="0070C0"/>
                </a:solidFill>
              </a:rPr>
              <a:t>using</a:t>
            </a:r>
            <a:r>
              <a:rPr lang="en-GB" dirty="0"/>
              <a:t> </a:t>
            </a:r>
            <a:r>
              <a:rPr lang="en-GB" dirty="0" err="1"/>
              <a:t>outRatio</a:t>
            </a:r>
            <a:r>
              <a:rPr lang="en-GB" dirty="0"/>
              <a:t> = std::</a:t>
            </a:r>
            <a:r>
              <a:rPr lang="en-GB" dirty="0" err="1"/>
              <a:t>ratio_divide</a:t>
            </a:r>
            <a:r>
              <a:rPr lang="en-GB" dirty="0"/>
              <a:t>&lt;</a:t>
            </a:r>
            <a:r>
              <a:rPr lang="en-GB" dirty="0" err="1"/>
              <a:t>F,Factor</a:t>
            </a:r>
            <a:r>
              <a:rPr lang="en-GB" dirty="0"/>
              <a:t>&gt;;</a:t>
            </a:r>
          </a:p>
          <a:p>
            <a:pPr marL="0" indent="0">
              <a:buNone/>
            </a:pPr>
            <a:r>
              <a:rPr lang="en-GB" dirty="0"/>
              <a:t>        </a:t>
            </a:r>
            <a:r>
              <a:rPr lang="en-GB" dirty="0" err="1"/>
              <a:t>m_value</a:t>
            </a:r>
            <a:r>
              <a:rPr lang="en-GB" dirty="0"/>
              <a:t> = </a:t>
            </a:r>
            <a:r>
              <a:rPr lang="en-GB" dirty="0" err="1"/>
              <a:t>val.value</a:t>
            </a:r>
            <a:r>
              <a:rPr lang="en-GB" dirty="0"/>
              <a:t>() * </a:t>
            </a:r>
            <a:r>
              <a:rPr lang="en-GB" dirty="0" err="1"/>
              <a:t>outRatio</a:t>
            </a:r>
            <a:r>
              <a:rPr lang="en-GB" dirty="0"/>
              <a:t>::</a:t>
            </a:r>
            <a:r>
              <a:rPr lang="en-GB" dirty="0" err="1"/>
              <a:t>num</a:t>
            </a:r>
            <a:r>
              <a:rPr lang="en-GB" dirty="0"/>
              <a:t> / </a:t>
            </a:r>
            <a:r>
              <a:rPr lang="en-GB" dirty="0" err="1"/>
              <a:t>outRatio</a:t>
            </a:r>
            <a:r>
              <a:rPr lang="en-GB" dirty="0"/>
              <a:t>::den;</a:t>
            </a:r>
          </a:p>
          <a:p>
            <a:pPr marL="0" indent="0">
              <a:buNone/>
            </a:pPr>
            <a:r>
              <a:rPr lang="en-GB" dirty="0"/>
              <a:t>    } … }</a:t>
            </a:r>
          </a:p>
          <a:p>
            <a:r>
              <a:rPr lang="en-GB" dirty="0"/>
              <a:t>Compiler will generate only the conversions that we are going to use in the code, so the overhead is minimal</a:t>
            </a:r>
          </a:p>
          <a:p>
            <a:r>
              <a:rPr lang="en-GB" dirty="0"/>
              <a:t>The </a:t>
            </a:r>
            <a:r>
              <a:rPr lang="en-GB" dirty="0">
                <a:solidFill>
                  <a:srgbClr val="7030A0"/>
                </a:solidFill>
              </a:rPr>
              <a:t>explicit</a:t>
            </a:r>
            <a:r>
              <a:rPr lang="en-GB" dirty="0"/>
              <a:t> keyword is intentional – we don’t want “accidental” conversions</a:t>
            </a:r>
          </a:p>
        </p:txBody>
      </p:sp>
    </p:spTree>
    <p:extLst>
      <p:ext uri="{BB962C8B-B14F-4D97-AF65-F5344CB8AC3E}">
        <p14:creationId xmlns:p14="http://schemas.microsoft.com/office/powerpoint/2010/main" val="42036777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0BDA55D3-5E77-488A-881B-B41A4E997EF2}"/>
              </a:ext>
            </a:extLst>
          </p:cNvPr>
          <p:cNvSpPr>
            <a:spLocks noGrp="1"/>
          </p:cNvSpPr>
          <p:nvPr>
            <p:ph type="body" sz="quarter" idx="13"/>
          </p:nvPr>
        </p:nvSpPr>
        <p:spPr/>
        <p:txBody>
          <a:bodyPr/>
          <a:lstStyle/>
          <a:p>
            <a:r>
              <a:rPr lang="en-GB" dirty="0"/>
              <a:t>Could have been easier with C++20 &lt;=&gt; spaceship operator</a:t>
            </a:r>
          </a:p>
        </p:txBody>
      </p:sp>
      <p:sp>
        <p:nvSpPr>
          <p:cNvPr id="3" name="Title 2">
            <a:extLst>
              <a:ext uri="{FF2B5EF4-FFF2-40B4-BE49-F238E27FC236}">
                <a16:creationId xmlns:a16="http://schemas.microsoft.com/office/drawing/2014/main" id="{1A70FEC9-CBBB-4C94-B83C-40A22F5D8A9F}"/>
              </a:ext>
            </a:extLst>
          </p:cNvPr>
          <p:cNvSpPr>
            <a:spLocks noGrp="1"/>
          </p:cNvSpPr>
          <p:nvPr>
            <p:ph type="title"/>
          </p:nvPr>
        </p:nvSpPr>
        <p:spPr/>
        <p:txBody>
          <a:bodyPr/>
          <a:lstStyle/>
          <a:p>
            <a:r>
              <a:rPr lang="en-GB" dirty="0"/>
              <a:t>Comparisons</a:t>
            </a:r>
          </a:p>
        </p:txBody>
      </p:sp>
      <p:sp>
        <p:nvSpPr>
          <p:cNvPr id="4" name="Content Placeholder 3">
            <a:extLst>
              <a:ext uri="{FF2B5EF4-FFF2-40B4-BE49-F238E27FC236}">
                <a16:creationId xmlns:a16="http://schemas.microsoft.com/office/drawing/2014/main" id="{C41592AC-0025-4064-B89B-FD081BB54C98}"/>
              </a:ext>
            </a:extLst>
          </p:cNvPr>
          <p:cNvSpPr>
            <a:spLocks noGrp="1"/>
          </p:cNvSpPr>
          <p:nvPr>
            <p:ph sz="quarter" idx="14"/>
          </p:nvPr>
        </p:nvSpPr>
        <p:spPr/>
        <p:txBody>
          <a:bodyPr/>
          <a:lstStyle/>
          <a:p>
            <a:pPr marL="0" indent="0">
              <a:buNone/>
            </a:pPr>
            <a:r>
              <a:rPr lang="en-GB" dirty="0">
                <a:solidFill>
                  <a:srgbClr val="7030A0"/>
                </a:solidFill>
              </a:rPr>
              <a:t>template</a:t>
            </a:r>
            <a:r>
              <a:rPr lang="en-GB" dirty="0"/>
              <a:t> &lt;</a:t>
            </a:r>
            <a:r>
              <a:rPr lang="en-GB" dirty="0" err="1">
                <a:solidFill>
                  <a:srgbClr val="7030A0"/>
                </a:solidFill>
              </a:rPr>
              <a:t>typename</a:t>
            </a:r>
            <a:r>
              <a:rPr lang="en-GB" dirty="0"/>
              <a:t> V1, </a:t>
            </a:r>
            <a:r>
              <a:rPr lang="en-GB" dirty="0" err="1">
                <a:solidFill>
                  <a:srgbClr val="7030A0"/>
                </a:solidFill>
              </a:rPr>
              <a:t>typename</a:t>
            </a:r>
            <a:r>
              <a:rPr lang="en-GB" dirty="0"/>
              <a:t> V2, </a:t>
            </a:r>
            <a:r>
              <a:rPr lang="en-GB" dirty="0" err="1">
                <a:solidFill>
                  <a:srgbClr val="7030A0"/>
                </a:solidFill>
              </a:rPr>
              <a:t>typename</a:t>
            </a:r>
            <a:r>
              <a:rPr lang="en-GB" dirty="0"/>
              <a:t> ...Ts&gt;</a:t>
            </a:r>
          </a:p>
          <a:p>
            <a:pPr marL="0" indent="0">
              <a:buNone/>
            </a:pPr>
            <a:r>
              <a:rPr lang="en-GB" dirty="0">
                <a:solidFill>
                  <a:srgbClr val="7030A0"/>
                </a:solidFill>
              </a:rPr>
              <a:t>inline</a:t>
            </a:r>
            <a:r>
              <a:rPr lang="en-GB" dirty="0"/>
              <a:t> </a:t>
            </a:r>
            <a:r>
              <a:rPr lang="en-GB" dirty="0" err="1">
                <a:solidFill>
                  <a:srgbClr val="7030A0"/>
                </a:solidFill>
              </a:rPr>
              <a:t>constexpr</a:t>
            </a:r>
            <a:r>
              <a:rPr lang="en-GB" dirty="0"/>
              <a:t> </a:t>
            </a:r>
            <a:r>
              <a:rPr lang="en-GB" dirty="0">
                <a:solidFill>
                  <a:srgbClr val="7030A0"/>
                </a:solidFill>
              </a:rPr>
              <a:t>bool</a:t>
            </a:r>
            <a:r>
              <a:rPr lang="en-GB" dirty="0"/>
              <a:t> </a:t>
            </a:r>
            <a:r>
              <a:rPr lang="en-GB" dirty="0">
                <a:solidFill>
                  <a:srgbClr val="0070C0"/>
                </a:solidFill>
              </a:rPr>
              <a:t>operator</a:t>
            </a:r>
            <a:r>
              <a:rPr lang="en-GB" dirty="0"/>
              <a:t>==(</a:t>
            </a:r>
            <a:r>
              <a:rPr lang="en-GB" dirty="0" err="1">
                <a:solidFill>
                  <a:srgbClr val="7030A0"/>
                </a:solidFill>
              </a:rPr>
              <a:t>const</a:t>
            </a:r>
            <a:r>
              <a:rPr lang="en-GB" dirty="0"/>
              <a:t> </a:t>
            </a:r>
            <a:r>
              <a:rPr lang="en-GB" dirty="0" err="1"/>
              <a:t>PhysicalUnit</a:t>
            </a:r>
            <a:r>
              <a:rPr lang="en-GB" dirty="0"/>
              <a:t>&lt;V1, Ts...&gt; </a:t>
            </a:r>
            <a:r>
              <a:rPr lang="en-GB" b="1" dirty="0"/>
              <a:t>&amp;</a:t>
            </a:r>
            <a:r>
              <a:rPr lang="en-GB" dirty="0" err="1"/>
              <a:t>lhs</a:t>
            </a:r>
            <a:r>
              <a:rPr lang="en-GB" dirty="0"/>
              <a:t>,</a:t>
            </a:r>
          </a:p>
          <a:p>
            <a:pPr marL="0" indent="0">
              <a:buNone/>
            </a:pPr>
            <a:r>
              <a:rPr lang="en-GB" dirty="0"/>
              <a:t>        </a:t>
            </a:r>
            <a:r>
              <a:rPr lang="en-GB" dirty="0" err="1">
                <a:solidFill>
                  <a:srgbClr val="7030A0"/>
                </a:solidFill>
              </a:rPr>
              <a:t>const</a:t>
            </a:r>
            <a:r>
              <a:rPr lang="en-GB" dirty="0"/>
              <a:t> </a:t>
            </a:r>
            <a:r>
              <a:rPr lang="en-GB" dirty="0" err="1"/>
              <a:t>PhysicalUnit</a:t>
            </a:r>
            <a:r>
              <a:rPr lang="en-GB" dirty="0"/>
              <a:t>&lt;V2, Ts...&gt; </a:t>
            </a:r>
            <a:r>
              <a:rPr lang="en-GB" b="1" dirty="0"/>
              <a:t>&amp;</a:t>
            </a:r>
            <a:r>
              <a:rPr lang="en-GB" dirty="0" err="1"/>
              <a:t>rhs</a:t>
            </a:r>
            <a:r>
              <a:rPr lang="en-GB" dirty="0"/>
              <a:t>) {</a:t>
            </a:r>
          </a:p>
          <a:p>
            <a:pPr marL="0" indent="0">
              <a:buNone/>
            </a:pPr>
            <a:r>
              <a:rPr lang="en-GB" dirty="0"/>
              <a:t>    </a:t>
            </a:r>
            <a:r>
              <a:rPr lang="en-GB" dirty="0">
                <a:solidFill>
                  <a:srgbClr val="0070C0"/>
                </a:solidFill>
              </a:rPr>
              <a:t>return</a:t>
            </a:r>
            <a:r>
              <a:rPr lang="en-GB" dirty="0"/>
              <a:t> </a:t>
            </a:r>
            <a:r>
              <a:rPr lang="en-GB" dirty="0" err="1"/>
              <a:t>lhs.value</a:t>
            </a:r>
            <a:r>
              <a:rPr lang="en-GB" dirty="0"/>
              <a:t>() == </a:t>
            </a:r>
            <a:r>
              <a:rPr lang="en-GB" dirty="0" err="1"/>
              <a:t>rhs.value</a:t>
            </a:r>
            <a:r>
              <a:rPr lang="en-GB" dirty="0"/>
              <a:t>();</a:t>
            </a:r>
          </a:p>
          <a:p>
            <a:pPr marL="0" indent="0">
              <a:buNone/>
            </a:pPr>
            <a:r>
              <a:rPr lang="en-GB" dirty="0"/>
              <a:t>}</a:t>
            </a:r>
          </a:p>
          <a:p>
            <a:r>
              <a:rPr lang="en-GB" dirty="0"/>
              <a:t>We should only compare the physical units which has same dimensionality and factor</a:t>
            </a:r>
          </a:p>
          <a:p>
            <a:r>
              <a:rPr lang="en-GB" dirty="0"/>
              <a:t>Variadic templates give us conciseness, because all of the template arguments must match – seven dimensions AND conversion factor</a:t>
            </a:r>
          </a:p>
        </p:txBody>
      </p:sp>
    </p:spTree>
    <p:extLst>
      <p:ext uri="{BB962C8B-B14F-4D97-AF65-F5344CB8AC3E}">
        <p14:creationId xmlns:p14="http://schemas.microsoft.com/office/powerpoint/2010/main" val="37309741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0BDA55D3-5E77-488A-881B-B41A4E997EF2}"/>
              </a:ext>
            </a:extLst>
          </p:cNvPr>
          <p:cNvSpPr>
            <a:spLocks noGrp="1"/>
          </p:cNvSpPr>
          <p:nvPr>
            <p:ph type="body" sz="quarter" idx="13"/>
          </p:nvPr>
        </p:nvSpPr>
        <p:spPr/>
        <p:txBody>
          <a:bodyPr/>
          <a:lstStyle/>
          <a:p>
            <a:r>
              <a:rPr lang="en-GB" dirty="0"/>
              <a:t>The easy ones</a:t>
            </a:r>
          </a:p>
        </p:txBody>
      </p:sp>
      <p:sp>
        <p:nvSpPr>
          <p:cNvPr id="3" name="Title 2">
            <a:extLst>
              <a:ext uri="{FF2B5EF4-FFF2-40B4-BE49-F238E27FC236}">
                <a16:creationId xmlns:a16="http://schemas.microsoft.com/office/drawing/2014/main" id="{1A70FEC9-CBBB-4C94-B83C-40A22F5D8A9F}"/>
              </a:ext>
            </a:extLst>
          </p:cNvPr>
          <p:cNvSpPr>
            <a:spLocks noGrp="1"/>
          </p:cNvSpPr>
          <p:nvPr>
            <p:ph type="title"/>
          </p:nvPr>
        </p:nvSpPr>
        <p:spPr/>
        <p:txBody>
          <a:bodyPr/>
          <a:lstStyle/>
          <a:p>
            <a:r>
              <a:rPr lang="en-GB" dirty="0"/>
              <a:t>Addition and subtraction</a:t>
            </a:r>
          </a:p>
        </p:txBody>
      </p:sp>
      <p:sp>
        <p:nvSpPr>
          <p:cNvPr id="4" name="Content Placeholder 3">
            <a:extLst>
              <a:ext uri="{FF2B5EF4-FFF2-40B4-BE49-F238E27FC236}">
                <a16:creationId xmlns:a16="http://schemas.microsoft.com/office/drawing/2014/main" id="{C41592AC-0025-4064-B89B-FD081BB54C98}"/>
              </a:ext>
            </a:extLst>
          </p:cNvPr>
          <p:cNvSpPr>
            <a:spLocks noGrp="1"/>
          </p:cNvSpPr>
          <p:nvPr>
            <p:ph sz="quarter" idx="14"/>
          </p:nvPr>
        </p:nvSpPr>
        <p:spPr>
          <a:xfrm>
            <a:off x="406397" y="1488760"/>
            <a:ext cx="11379200" cy="4962839"/>
          </a:xfrm>
        </p:spPr>
        <p:txBody>
          <a:bodyPr/>
          <a:lstStyle/>
          <a:p>
            <a:pPr marL="0" indent="0">
              <a:buNone/>
            </a:pPr>
            <a:r>
              <a:rPr lang="en-GB" dirty="0">
                <a:solidFill>
                  <a:srgbClr val="7030A0"/>
                </a:solidFill>
              </a:rPr>
              <a:t>template</a:t>
            </a:r>
            <a:r>
              <a:rPr lang="en-GB" dirty="0"/>
              <a:t> &lt;</a:t>
            </a:r>
            <a:r>
              <a:rPr lang="en-GB" dirty="0">
                <a:solidFill>
                  <a:srgbClr val="7030A0"/>
                </a:solidFill>
              </a:rPr>
              <a:t> </a:t>
            </a:r>
            <a:r>
              <a:rPr lang="en-GB" dirty="0" err="1">
                <a:solidFill>
                  <a:srgbClr val="7030A0"/>
                </a:solidFill>
              </a:rPr>
              <a:t>typename</a:t>
            </a:r>
            <a:r>
              <a:rPr lang="en-GB" dirty="0"/>
              <a:t> V1, </a:t>
            </a:r>
            <a:r>
              <a:rPr lang="en-GB" dirty="0" err="1">
                <a:solidFill>
                  <a:srgbClr val="7030A0"/>
                </a:solidFill>
              </a:rPr>
              <a:t>typename</a:t>
            </a:r>
            <a:r>
              <a:rPr lang="en-GB" dirty="0"/>
              <a:t> V2, </a:t>
            </a:r>
            <a:r>
              <a:rPr lang="en-GB" dirty="0" err="1">
                <a:solidFill>
                  <a:srgbClr val="7030A0"/>
                </a:solidFill>
              </a:rPr>
              <a:t>typename</a:t>
            </a:r>
            <a:r>
              <a:rPr lang="en-GB" dirty="0"/>
              <a:t> ...Ts&gt;</a:t>
            </a:r>
          </a:p>
          <a:p>
            <a:pPr marL="0" indent="0">
              <a:buNone/>
            </a:pPr>
            <a:r>
              <a:rPr lang="en-GB" dirty="0">
                <a:solidFill>
                  <a:srgbClr val="7030A0"/>
                </a:solidFill>
              </a:rPr>
              <a:t>auto</a:t>
            </a:r>
            <a:endParaRPr lang="en-GB" dirty="0"/>
          </a:p>
          <a:p>
            <a:pPr marL="0" indent="0">
              <a:buNone/>
            </a:pPr>
            <a:r>
              <a:rPr lang="en-GB" dirty="0">
                <a:solidFill>
                  <a:srgbClr val="0070C0"/>
                </a:solidFill>
              </a:rPr>
              <a:t>operator</a:t>
            </a:r>
            <a:r>
              <a:rPr lang="en-GB" dirty="0"/>
              <a:t>+(</a:t>
            </a:r>
            <a:r>
              <a:rPr lang="en-GB" dirty="0" err="1">
                <a:solidFill>
                  <a:srgbClr val="7030A0"/>
                </a:solidFill>
              </a:rPr>
              <a:t>const</a:t>
            </a:r>
            <a:r>
              <a:rPr lang="en-GB" dirty="0"/>
              <a:t> </a:t>
            </a:r>
            <a:r>
              <a:rPr lang="en-GB" dirty="0" err="1"/>
              <a:t>PhysicalUnit</a:t>
            </a:r>
            <a:r>
              <a:rPr lang="en-GB" dirty="0"/>
              <a:t>&lt;V1, Ts...&gt; &amp;</a:t>
            </a:r>
            <a:r>
              <a:rPr lang="en-GB" dirty="0" err="1"/>
              <a:t>lhs</a:t>
            </a:r>
            <a:r>
              <a:rPr lang="en-GB" dirty="0"/>
              <a:t>,</a:t>
            </a:r>
          </a:p>
          <a:p>
            <a:pPr marL="0" indent="0">
              <a:buNone/>
            </a:pPr>
            <a:r>
              <a:rPr lang="en-GB" dirty="0"/>
              <a:t>        </a:t>
            </a:r>
            <a:r>
              <a:rPr lang="en-GB" dirty="0" err="1">
                <a:solidFill>
                  <a:srgbClr val="7030A0"/>
                </a:solidFill>
              </a:rPr>
              <a:t>const</a:t>
            </a:r>
            <a:r>
              <a:rPr lang="en-GB" dirty="0"/>
              <a:t> </a:t>
            </a:r>
            <a:r>
              <a:rPr lang="en-GB" dirty="0" err="1"/>
              <a:t>PhysicalUnit</a:t>
            </a:r>
            <a:r>
              <a:rPr lang="en-GB" dirty="0"/>
              <a:t>&lt;V2, Ts...&gt; &amp;</a:t>
            </a:r>
            <a:r>
              <a:rPr lang="en-GB" dirty="0" err="1"/>
              <a:t>rhs</a:t>
            </a:r>
            <a:r>
              <a:rPr lang="en-GB" dirty="0"/>
              <a:t>) -&gt;</a:t>
            </a:r>
          </a:p>
          <a:p>
            <a:pPr marL="0" indent="0">
              <a:buNone/>
            </a:pPr>
            <a:r>
              <a:rPr lang="en-GB" dirty="0"/>
              <a:t>		</a:t>
            </a:r>
            <a:r>
              <a:rPr lang="en-GB" dirty="0" err="1"/>
              <a:t>PhysicalUnit</a:t>
            </a:r>
            <a:r>
              <a:rPr lang="en-GB" dirty="0"/>
              <a:t>&lt;</a:t>
            </a:r>
            <a:r>
              <a:rPr lang="en-GB" dirty="0" err="1">
                <a:solidFill>
                  <a:srgbClr val="7030A0"/>
                </a:solidFill>
              </a:rPr>
              <a:t>decltype</a:t>
            </a:r>
            <a:r>
              <a:rPr lang="en-GB" dirty="0"/>
              <a:t>(</a:t>
            </a:r>
            <a:r>
              <a:rPr lang="en-GB" dirty="0" err="1"/>
              <a:t>lhs.value</a:t>
            </a:r>
            <a:r>
              <a:rPr lang="en-GB" dirty="0"/>
              <a:t>() + </a:t>
            </a:r>
            <a:r>
              <a:rPr lang="en-GB" dirty="0" err="1"/>
              <a:t>rhs.value</a:t>
            </a:r>
            <a:r>
              <a:rPr lang="en-GB" dirty="0"/>
              <a:t>()), Ts...&gt; {</a:t>
            </a:r>
          </a:p>
          <a:p>
            <a:pPr marL="0" indent="0">
              <a:buNone/>
            </a:pPr>
            <a:r>
              <a:rPr lang="en-GB" dirty="0"/>
              <a:t>    </a:t>
            </a:r>
            <a:r>
              <a:rPr lang="en-GB" dirty="0">
                <a:solidFill>
                  <a:srgbClr val="0070C0"/>
                </a:solidFill>
              </a:rPr>
              <a:t>return</a:t>
            </a:r>
            <a:r>
              <a:rPr lang="en-GB" dirty="0"/>
              <a:t> </a:t>
            </a:r>
            <a:r>
              <a:rPr lang="en-GB" dirty="0" err="1"/>
              <a:t>PhysicalUnit</a:t>
            </a:r>
            <a:r>
              <a:rPr lang="en-GB" dirty="0"/>
              <a:t>&lt;</a:t>
            </a:r>
            <a:r>
              <a:rPr lang="en-GB" dirty="0" err="1">
                <a:solidFill>
                  <a:srgbClr val="7030A0"/>
                </a:solidFill>
              </a:rPr>
              <a:t>decltype</a:t>
            </a:r>
            <a:r>
              <a:rPr lang="en-GB" dirty="0"/>
              <a:t>(</a:t>
            </a:r>
            <a:r>
              <a:rPr lang="en-GB" dirty="0" err="1"/>
              <a:t>lhs.value</a:t>
            </a:r>
            <a:r>
              <a:rPr lang="en-GB" dirty="0"/>
              <a:t>() + </a:t>
            </a:r>
            <a:r>
              <a:rPr lang="en-GB" dirty="0" err="1"/>
              <a:t>rhs.value</a:t>
            </a:r>
            <a:r>
              <a:rPr lang="en-GB" dirty="0"/>
              <a:t>()), Ts...&gt;(</a:t>
            </a:r>
            <a:r>
              <a:rPr lang="en-GB" dirty="0" err="1"/>
              <a:t>lhs.value</a:t>
            </a:r>
            <a:r>
              <a:rPr lang="en-GB" dirty="0"/>
              <a:t>() + </a:t>
            </a:r>
            <a:r>
              <a:rPr lang="en-GB" dirty="0" err="1"/>
              <a:t>rhs.value</a:t>
            </a:r>
            <a:r>
              <a:rPr lang="en-GB" dirty="0"/>
              <a:t>());</a:t>
            </a:r>
          </a:p>
          <a:p>
            <a:pPr marL="0" indent="0">
              <a:buNone/>
            </a:pPr>
            <a:r>
              <a:rPr lang="en-GB" dirty="0"/>
              <a:t>}</a:t>
            </a:r>
          </a:p>
          <a:p>
            <a:r>
              <a:rPr lang="en-GB" dirty="0"/>
              <a:t>Similar to the comparisons, we only add and subtract values of the same type, but we can infer the return type</a:t>
            </a:r>
          </a:p>
          <a:p>
            <a:pPr marL="0" indent="0">
              <a:buNone/>
            </a:pPr>
            <a:endParaRPr lang="en-GB" dirty="0"/>
          </a:p>
        </p:txBody>
      </p:sp>
    </p:spTree>
    <p:extLst>
      <p:ext uri="{BB962C8B-B14F-4D97-AF65-F5344CB8AC3E}">
        <p14:creationId xmlns:p14="http://schemas.microsoft.com/office/powerpoint/2010/main" val="35779612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0BDA55D3-5E77-488A-881B-B41A4E997EF2}"/>
              </a:ext>
            </a:extLst>
          </p:cNvPr>
          <p:cNvSpPr>
            <a:spLocks noGrp="1"/>
          </p:cNvSpPr>
          <p:nvPr>
            <p:ph type="body" sz="quarter" idx="13"/>
          </p:nvPr>
        </p:nvSpPr>
        <p:spPr/>
        <p:txBody>
          <a:bodyPr/>
          <a:lstStyle/>
          <a:p>
            <a:r>
              <a:rPr lang="en-GB" dirty="0"/>
              <a:t>Working with scalars, simple case</a:t>
            </a:r>
          </a:p>
        </p:txBody>
      </p:sp>
      <p:sp>
        <p:nvSpPr>
          <p:cNvPr id="3" name="Title 2">
            <a:extLst>
              <a:ext uri="{FF2B5EF4-FFF2-40B4-BE49-F238E27FC236}">
                <a16:creationId xmlns:a16="http://schemas.microsoft.com/office/drawing/2014/main" id="{1A70FEC9-CBBB-4C94-B83C-40A22F5D8A9F}"/>
              </a:ext>
            </a:extLst>
          </p:cNvPr>
          <p:cNvSpPr>
            <a:spLocks noGrp="1"/>
          </p:cNvSpPr>
          <p:nvPr>
            <p:ph type="title"/>
          </p:nvPr>
        </p:nvSpPr>
        <p:spPr/>
        <p:txBody>
          <a:bodyPr/>
          <a:lstStyle/>
          <a:p>
            <a:r>
              <a:rPr lang="en-GB" dirty="0"/>
              <a:t>Multiplication and division I</a:t>
            </a:r>
          </a:p>
        </p:txBody>
      </p:sp>
      <p:sp>
        <p:nvSpPr>
          <p:cNvPr id="4" name="Content Placeholder 3">
            <a:extLst>
              <a:ext uri="{FF2B5EF4-FFF2-40B4-BE49-F238E27FC236}">
                <a16:creationId xmlns:a16="http://schemas.microsoft.com/office/drawing/2014/main" id="{C41592AC-0025-4064-B89B-FD081BB54C98}"/>
              </a:ext>
            </a:extLst>
          </p:cNvPr>
          <p:cNvSpPr>
            <a:spLocks noGrp="1"/>
          </p:cNvSpPr>
          <p:nvPr>
            <p:ph sz="quarter" idx="14"/>
          </p:nvPr>
        </p:nvSpPr>
        <p:spPr>
          <a:xfrm>
            <a:off x="406397" y="1539098"/>
            <a:ext cx="11379200" cy="4912501"/>
          </a:xfrm>
        </p:spPr>
        <p:txBody>
          <a:bodyPr/>
          <a:lstStyle/>
          <a:p>
            <a:pPr marL="0" indent="0">
              <a:buNone/>
            </a:pPr>
            <a:r>
              <a:rPr lang="en-GB" dirty="0">
                <a:solidFill>
                  <a:srgbClr val="7030A0"/>
                </a:solidFill>
              </a:rPr>
              <a:t>template</a:t>
            </a:r>
            <a:r>
              <a:rPr lang="en-GB" dirty="0"/>
              <a:t> &lt;</a:t>
            </a:r>
            <a:r>
              <a:rPr lang="en-GB" dirty="0" err="1">
                <a:solidFill>
                  <a:srgbClr val="7030A0"/>
                </a:solidFill>
              </a:rPr>
              <a:t>typename</a:t>
            </a:r>
            <a:r>
              <a:rPr lang="en-GB" dirty="0"/>
              <a:t> V1, </a:t>
            </a:r>
            <a:r>
              <a:rPr lang="en-GB" dirty="0" err="1">
                <a:solidFill>
                  <a:srgbClr val="7030A0"/>
                </a:solidFill>
              </a:rPr>
              <a:t>typename</a:t>
            </a:r>
            <a:r>
              <a:rPr lang="en-GB" dirty="0"/>
              <a:t> V2, </a:t>
            </a:r>
            <a:r>
              <a:rPr lang="en-GB" dirty="0" err="1">
                <a:solidFill>
                  <a:srgbClr val="7030A0"/>
                </a:solidFill>
              </a:rPr>
              <a:t>typename</a:t>
            </a:r>
            <a:r>
              <a:rPr lang="en-GB" dirty="0"/>
              <a:t> ...Ts&gt;</a:t>
            </a:r>
          </a:p>
          <a:p>
            <a:pPr marL="0" indent="0">
              <a:buNone/>
            </a:pPr>
            <a:r>
              <a:rPr lang="en-GB" dirty="0" err="1">
                <a:solidFill>
                  <a:srgbClr val="7030A0"/>
                </a:solidFill>
              </a:rPr>
              <a:t>constexpr</a:t>
            </a:r>
            <a:r>
              <a:rPr lang="en-GB" dirty="0">
                <a:solidFill>
                  <a:srgbClr val="7030A0"/>
                </a:solidFill>
              </a:rPr>
              <a:t> auto</a:t>
            </a:r>
            <a:endParaRPr lang="en-GB" dirty="0"/>
          </a:p>
          <a:p>
            <a:pPr marL="0" indent="0">
              <a:buNone/>
            </a:pPr>
            <a:r>
              <a:rPr lang="en-GB" dirty="0">
                <a:solidFill>
                  <a:srgbClr val="0070C0"/>
                </a:solidFill>
              </a:rPr>
              <a:t>operator</a:t>
            </a:r>
            <a:r>
              <a:rPr lang="en-GB" dirty="0"/>
              <a:t>*(</a:t>
            </a:r>
            <a:r>
              <a:rPr lang="en-GB" dirty="0" err="1">
                <a:solidFill>
                  <a:srgbClr val="7030A0"/>
                </a:solidFill>
              </a:rPr>
              <a:t>const</a:t>
            </a:r>
            <a:r>
              <a:rPr lang="en-GB" dirty="0"/>
              <a:t> V1 &amp;</a:t>
            </a:r>
            <a:r>
              <a:rPr lang="en-GB" dirty="0" err="1"/>
              <a:t>lhs</a:t>
            </a:r>
            <a:r>
              <a:rPr lang="en-GB" dirty="0"/>
              <a:t>, </a:t>
            </a:r>
            <a:r>
              <a:rPr lang="en-GB" dirty="0" err="1">
                <a:solidFill>
                  <a:srgbClr val="7030A0"/>
                </a:solidFill>
              </a:rPr>
              <a:t>const</a:t>
            </a:r>
            <a:r>
              <a:rPr lang="en-GB" dirty="0"/>
              <a:t> </a:t>
            </a:r>
            <a:r>
              <a:rPr lang="en-GB" dirty="0" err="1"/>
              <a:t>PhysicalUnit</a:t>
            </a:r>
            <a:r>
              <a:rPr lang="en-GB" dirty="0"/>
              <a:t>&lt;V2, Ts...&gt; &amp;</a:t>
            </a:r>
            <a:r>
              <a:rPr lang="en-GB" dirty="0" err="1"/>
              <a:t>rhs</a:t>
            </a:r>
            <a:r>
              <a:rPr lang="en-GB" dirty="0"/>
              <a:t>) -&gt;</a:t>
            </a:r>
          </a:p>
          <a:p>
            <a:pPr marL="0" indent="0">
              <a:buNone/>
            </a:pPr>
            <a:r>
              <a:rPr lang="en-GB" dirty="0"/>
              <a:t>	</a:t>
            </a:r>
            <a:r>
              <a:rPr lang="en-GB" dirty="0" err="1"/>
              <a:t>PhysicalUnit</a:t>
            </a:r>
            <a:r>
              <a:rPr lang="en-GB" dirty="0"/>
              <a:t>&lt;</a:t>
            </a:r>
            <a:r>
              <a:rPr lang="en-GB" dirty="0" err="1">
                <a:solidFill>
                  <a:srgbClr val="7030A0"/>
                </a:solidFill>
              </a:rPr>
              <a:t>decltype</a:t>
            </a:r>
            <a:r>
              <a:rPr lang="en-GB" dirty="0">
                <a:solidFill>
                  <a:srgbClr val="000000"/>
                </a:solidFill>
              </a:rPr>
              <a:t>(</a:t>
            </a:r>
            <a:r>
              <a:rPr lang="en-GB" dirty="0" err="1"/>
              <a:t>lhs</a:t>
            </a:r>
            <a:r>
              <a:rPr lang="en-GB" dirty="0"/>
              <a:t> * </a:t>
            </a:r>
            <a:r>
              <a:rPr lang="en-GB" dirty="0" err="1"/>
              <a:t>rhs.value</a:t>
            </a:r>
            <a:r>
              <a:rPr lang="en-GB" dirty="0"/>
              <a:t>()</a:t>
            </a:r>
            <a:r>
              <a:rPr lang="en-GB" dirty="0">
                <a:solidFill>
                  <a:srgbClr val="000000"/>
                </a:solidFill>
              </a:rPr>
              <a:t>)</a:t>
            </a:r>
            <a:r>
              <a:rPr lang="en-GB" dirty="0"/>
              <a:t>, Ts...&gt; {</a:t>
            </a:r>
          </a:p>
          <a:p>
            <a:pPr marL="0" indent="0">
              <a:buNone/>
            </a:pPr>
            <a:r>
              <a:rPr lang="en-GB" dirty="0"/>
              <a:t>    </a:t>
            </a:r>
            <a:r>
              <a:rPr lang="en-GB" dirty="0">
                <a:solidFill>
                  <a:srgbClr val="0070C0"/>
                </a:solidFill>
              </a:rPr>
              <a:t>return</a:t>
            </a:r>
            <a:r>
              <a:rPr lang="en-GB" dirty="0"/>
              <a:t> </a:t>
            </a:r>
            <a:r>
              <a:rPr lang="en-GB" dirty="0" err="1"/>
              <a:t>PhysicalUnit</a:t>
            </a:r>
            <a:r>
              <a:rPr lang="en-GB" dirty="0"/>
              <a:t>&lt;</a:t>
            </a:r>
            <a:r>
              <a:rPr lang="en-GB" dirty="0" err="1">
                <a:solidFill>
                  <a:srgbClr val="7030A0"/>
                </a:solidFill>
              </a:rPr>
              <a:t>decltype</a:t>
            </a:r>
            <a:r>
              <a:rPr lang="en-GB" dirty="0">
                <a:solidFill>
                  <a:srgbClr val="000000"/>
                </a:solidFill>
              </a:rPr>
              <a:t>(</a:t>
            </a:r>
            <a:r>
              <a:rPr lang="en-GB" dirty="0" err="1"/>
              <a:t>lhs</a:t>
            </a:r>
            <a:r>
              <a:rPr lang="en-GB" dirty="0"/>
              <a:t> * </a:t>
            </a:r>
            <a:r>
              <a:rPr lang="en-GB" dirty="0" err="1"/>
              <a:t>rhs.value</a:t>
            </a:r>
            <a:r>
              <a:rPr lang="en-GB" dirty="0"/>
              <a:t>()</a:t>
            </a:r>
            <a:r>
              <a:rPr lang="en-GB" dirty="0">
                <a:solidFill>
                  <a:srgbClr val="000000"/>
                </a:solidFill>
              </a:rPr>
              <a:t>)</a:t>
            </a:r>
            <a:r>
              <a:rPr lang="en-GB" dirty="0"/>
              <a:t>, Ts...&gt;(</a:t>
            </a:r>
            <a:r>
              <a:rPr lang="en-GB" dirty="0" err="1"/>
              <a:t>lhs</a:t>
            </a:r>
            <a:r>
              <a:rPr lang="en-GB" dirty="0"/>
              <a:t> * </a:t>
            </a:r>
            <a:r>
              <a:rPr lang="en-GB" dirty="0" err="1"/>
              <a:t>rhs.value</a:t>
            </a:r>
            <a:r>
              <a:rPr lang="en-GB" dirty="0"/>
              <a:t>());</a:t>
            </a:r>
          </a:p>
          <a:p>
            <a:pPr marL="0" indent="0">
              <a:buNone/>
            </a:pPr>
            <a:r>
              <a:rPr lang="en-GB" dirty="0"/>
              <a:t>}</a:t>
            </a:r>
          </a:p>
          <a:p>
            <a:r>
              <a:rPr lang="en-GB" dirty="0"/>
              <a:t>Not a big deal for multiplications, division is only trivial if we divide physical unit with a scalar</a:t>
            </a:r>
          </a:p>
          <a:p>
            <a:r>
              <a:rPr lang="en-GB" dirty="0"/>
              <a:t>The type is again inferred</a:t>
            </a:r>
          </a:p>
        </p:txBody>
      </p:sp>
    </p:spTree>
    <p:extLst>
      <p:ext uri="{BB962C8B-B14F-4D97-AF65-F5344CB8AC3E}">
        <p14:creationId xmlns:p14="http://schemas.microsoft.com/office/powerpoint/2010/main" val="27787515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0BDA55D3-5E77-488A-881B-B41A4E997EF2}"/>
              </a:ext>
            </a:extLst>
          </p:cNvPr>
          <p:cNvSpPr>
            <a:spLocks noGrp="1"/>
          </p:cNvSpPr>
          <p:nvPr>
            <p:ph type="body" sz="quarter" idx="13"/>
          </p:nvPr>
        </p:nvSpPr>
        <p:spPr/>
        <p:txBody>
          <a:bodyPr/>
          <a:lstStyle/>
          <a:p>
            <a:r>
              <a:rPr lang="en-GB" dirty="0"/>
              <a:t>Working with scalars, not so simple case</a:t>
            </a:r>
          </a:p>
        </p:txBody>
      </p:sp>
      <p:sp>
        <p:nvSpPr>
          <p:cNvPr id="3" name="Title 2">
            <a:extLst>
              <a:ext uri="{FF2B5EF4-FFF2-40B4-BE49-F238E27FC236}">
                <a16:creationId xmlns:a16="http://schemas.microsoft.com/office/drawing/2014/main" id="{1A70FEC9-CBBB-4C94-B83C-40A22F5D8A9F}"/>
              </a:ext>
            </a:extLst>
          </p:cNvPr>
          <p:cNvSpPr>
            <a:spLocks noGrp="1"/>
          </p:cNvSpPr>
          <p:nvPr>
            <p:ph type="title"/>
          </p:nvPr>
        </p:nvSpPr>
        <p:spPr/>
        <p:txBody>
          <a:bodyPr/>
          <a:lstStyle/>
          <a:p>
            <a:r>
              <a:rPr lang="en-GB" dirty="0"/>
              <a:t>Multiplication and division II</a:t>
            </a:r>
          </a:p>
        </p:txBody>
      </p:sp>
      <p:sp>
        <p:nvSpPr>
          <p:cNvPr id="4" name="Content Placeholder 3">
            <a:extLst>
              <a:ext uri="{FF2B5EF4-FFF2-40B4-BE49-F238E27FC236}">
                <a16:creationId xmlns:a16="http://schemas.microsoft.com/office/drawing/2014/main" id="{C41592AC-0025-4064-B89B-FD081BB54C98}"/>
              </a:ext>
            </a:extLst>
          </p:cNvPr>
          <p:cNvSpPr>
            <a:spLocks noGrp="1"/>
          </p:cNvSpPr>
          <p:nvPr>
            <p:ph sz="quarter" idx="14"/>
          </p:nvPr>
        </p:nvSpPr>
        <p:spPr/>
        <p:txBody>
          <a:bodyPr/>
          <a:lstStyle/>
          <a:p>
            <a:pPr marL="0" indent="0">
              <a:buNone/>
            </a:pPr>
            <a:r>
              <a:rPr lang="en-GB" dirty="0">
                <a:solidFill>
                  <a:srgbClr val="7030A0"/>
                </a:solidFill>
              </a:rPr>
              <a:t>template</a:t>
            </a:r>
            <a:r>
              <a:rPr lang="en-GB" dirty="0"/>
              <a:t> &lt;</a:t>
            </a:r>
            <a:r>
              <a:rPr lang="en-GB" dirty="0" err="1">
                <a:solidFill>
                  <a:srgbClr val="7030A0"/>
                </a:solidFill>
              </a:rPr>
              <a:t>typename</a:t>
            </a:r>
            <a:r>
              <a:rPr lang="en-GB" dirty="0"/>
              <a:t> V1, </a:t>
            </a:r>
            <a:r>
              <a:rPr lang="en-GB" dirty="0" err="1">
                <a:solidFill>
                  <a:srgbClr val="7030A0"/>
                </a:solidFill>
              </a:rPr>
              <a:t>typename</a:t>
            </a:r>
            <a:r>
              <a:rPr lang="en-GB" dirty="0"/>
              <a:t> V2, </a:t>
            </a:r>
            <a:r>
              <a:rPr lang="en-GB" dirty="0" err="1">
                <a:solidFill>
                  <a:srgbClr val="7030A0"/>
                </a:solidFill>
              </a:rPr>
              <a:t>typename</a:t>
            </a:r>
            <a:r>
              <a:rPr lang="en-GB" dirty="0"/>
              <a:t> F, </a:t>
            </a:r>
            <a:r>
              <a:rPr lang="en-GB" dirty="0" err="1">
                <a:solidFill>
                  <a:srgbClr val="7030A0"/>
                </a:solidFill>
              </a:rPr>
              <a:t>typename</a:t>
            </a:r>
            <a:r>
              <a:rPr lang="en-GB" dirty="0"/>
              <a:t> LD, </a:t>
            </a:r>
            <a:r>
              <a:rPr lang="en-GB" dirty="0" err="1">
                <a:solidFill>
                  <a:srgbClr val="7030A0"/>
                </a:solidFill>
              </a:rPr>
              <a:t>typename</a:t>
            </a:r>
            <a:r>
              <a:rPr lang="en-GB" dirty="0"/>
              <a:t> MD, </a:t>
            </a:r>
            <a:r>
              <a:rPr lang="en-GB" dirty="0" err="1">
                <a:solidFill>
                  <a:srgbClr val="7030A0"/>
                </a:solidFill>
              </a:rPr>
              <a:t>typename</a:t>
            </a:r>
            <a:r>
              <a:rPr lang="en-GB" dirty="0"/>
              <a:t> TD, </a:t>
            </a:r>
            <a:r>
              <a:rPr lang="en-GB" dirty="0" err="1">
                <a:solidFill>
                  <a:srgbClr val="7030A0"/>
                </a:solidFill>
              </a:rPr>
              <a:t>typename</a:t>
            </a:r>
            <a:r>
              <a:rPr lang="en-GB" dirty="0"/>
              <a:t> ED, </a:t>
            </a:r>
            <a:r>
              <a:rPr lang="en-GB" dirty="0" err="1">
                <a:solidFill>
                  <a:srgbClr val="7030A0"/>
                </a:solidFill>
              </a:rPr>
              <a:t>typename</a:t>
            </a:r>
            <a:r>
              <a:rPr lang="en-GB" dirty="0"/>
              <a:t> TMD, </a:t>
            </a:r>
            <a:r>
              <a:rPr lang="en-GB" dirty="0" err="1">
                <a:solidFill>
                  <a:srgbClr val="7030A0"/>
                </a:solidFill>
              </a:rPr>
              <a:t>typename</a:t>
            </a:r>
            <a:r>
              <a:rPr lang="en-GB" dirty="0"/>
              <a:t> AD, </a:t>
            </a:r>
            <a:r>
              <a:rPr lang="en-GB" dirty="0" err="1">
                <a:solidFill>
                  <a:srgbClr val="7030A0"/>
                </a:solidFill>
              </a:rPr>
              <a:t>typename</a:t>
            </a:r>
            <a:r>
              <a:rPr lang="en-GB" dirty="0"/>
              <a:t> LUD, &gt;</a:t>
            </a:r>
          </a:p>
          <a:p>
            <a:pPr marL="0" indent="0">
              <a:buNone/>
            </a:pPr>
            <a:r>
              <a:rPr lang="en-GB" dirty="0" err="1">
                <a:solidFill>
                  <a:srgbClr val="7030A0"/>
                </a:solidFill>
              </a:rPr>
              <a:t>constexpr</a:t>
            </a:r>
            <a:r>
              <a:rPr lang="en-GB" dirty="0">
                <a:solidFill>
                  <a:srgbClr val="7030A0"/>
                </a:solidFill>
              </a:rPr>
              <a:t> auto</a:t>
            </a:r>
            <a:endParaRPr lang="en-GB" dirty="0"/>
          </a:p>
          <a:p>
            <a:pPr marL="0" indent="0">
              <a:buNone/>
            </a:pPr>
            <a:r>
              <a:rPr lang="en-GB" dirty="0">
                <a:solidFill>
                  <a:srgbClr val="0070C0"/>
                </a:solidFill>
              </a:rPr>
              <a:t>operator</a:t>
            </a:r>
            <a:r>
              <a:rPr lang="en-GB" dirty="0"/>
              <a:t>/(</a:t>
            </a:r>
            <a:r>
              <a:rPr lang="en-GB" dirty="0" err="1">
                <a:solidFill>
                  <a:srgbClr val="7030A0"/>
                </a:solidFill>
              </a:rPr>
              <a:t>const</a:t>
            </a:r>
            <a:r>
              <a:rPr lang="en-GB" dirty="0"/>
              <a:t> V1 &amp;</a:t>
            </a:r>
            <a:r>
              <a:rPr lang="en-GB" dirty="0" err="1"/>
              <a:t>lhs</a:t>
            </a:r>
            <a:r>
              <a:rPr lang="en-GB" dirty="0"/>
              <a:t>, </a:t>
            </a:r>
            <a:r>
              <a:rPr lang="en-GB" dirty="0" err="1">
                <a:solidFill>
                  <a:srgbClr val="7030A0"/>
                </a:solidFill>
              </a:rPr>
              <a:t>const</a:t>
            </a:r>
            <a:r>
              <a:rPr lang="en-GB" dirty="0"/>
              <a:t> </a:t>
            </a:r>
            <a:r>
              <a:rPr lang="en-GB" dirty="0" err="1"/>
              <a:t>PhysicalUnit</a:t>
            </a:r>
            <a:r>
              <a:rPr lang="en-GB" dirty="0"/>
              <a:t>&lt;V2, F, LD, MD, TD, ED, TMD, AD, LUD&gt; &amp;</a:t>
            </a:r>
            <a:r>
              <a:rPr lang="en-GB" dirty="0" err="1"/>
              <a:t>rhs</a:t>
            </a:r>
            <a:r>
              <a:rPr lang="en-GB" dirty="0"/>
              <a:t>)</a:t>
            </a:r>
          </a:p>
          <a:p>
            <a:pPr marL="0" indent="0">
              <a:buNone/>
            </a:pPr>
            <a:r>
              <a:rPr lang="en-GB" dirty="0"/>
              <a:t>-&gt; </a:t>
            </a:r>
            <a:r>
              <a:rPr lang="en-GB" dirty="0" err="1"/>
              <a:t>PhysicalUnit</a:t>
            </a:r>
            <a:r>
              <a:rPr lang="en-GB" dirty="0"/>
              <a:t>&lt;</a:t>
            </a:r>
            <a:r>
              <a:rPr lang="en-GB" dirty="0" err="1">
                <a:solidFill>
                  <a:srgbClr val="7030A0"/>
                </a:solidFill>
              </a:rPr>
              <a:t>decltype</a:t>
            </a:r>
            <a:r>
              <a:rPr lang="en-GB" dirty="0"/>
              <a:t>(</a:t>
            </a:r>
            <a:r>
              <a:rPr lang="en-GB" dirty="0" err="1"/>
              <a:t>lhs</a:t>
            </a:r>
            <a:r>
              <a:rPr lang="en-GB" dirty="0"/>
              <a:t> / </a:t>
            </a:r>
            <a:r>
              <a:rPr lang="en-GB" dirty="0" err="1"/>
              <a:t>rhs.value</a:t>
            </a:r>
            <a:r>
              <a:rPr lang="en-GB" dirty="0"/>
              <a:t>()), std::</a:t>
            </a:r>
            <a:r>
              <a:rPr lang="en-GB" dirty="0" err="1"/>
              <a:t>ratio_divide</a:t>
            </a:r>
            <a:r>
              <a:rPr lang="en-GB" dirty="0"/>
              <a:t>&lt;std::ratio&lt;1&gt;,F&gt;, std::</a:t>
            </a:r>
            <a:r>
              <a:rPr lang="en-GB" dirty="0" err="1"/>
              <a:t>ratio_subtract</a:t>
            </a:r>
            <a:r>
              <a:rPr lang="en-GB" dirty="0"/>
              <a:t>&lt;std::ratio&lt;0&gt;,LD&gt;,…&gt; {</a:t>
            </a:r>
          </a:p>
          <a:p>
            <a:pPr marL="0" indent="0">
              <a:buNone/>
            </a:pPr>
            <a:r>
              <a:rPr lang="en-GB" dirty="0"/>
              <a:t>    </a:t>
            </a:r>
            <a:r>
              <a:rPr lang="en-GB" dirty="0">
                <a:solidFill>
                  <a:srgbClr val="0070C0"/>
                </a:solidFill>
              </a:rPr>
              <a:t>return</a:t>
            </a:r>
            <a:r>
              <a:rPr lang="en-GB" dirty="0"/>
              <a:t> </a:t>
            </a:r>
            <a:r>
              <a:rPr lang="en-GB" dirty="0" err="1"/>
              <a:t>PhysicalUnit</a:t>
            </a:r>
            <a:r>
              <a:rPr lang="en-GB" dirty="0"/>
              <a:t>&lt;</a:t>
            </a:r>
            <a:r>
              <a:rPr lang="en-GB" dirty="0" err="1">
                <a:solidFill>
                  <a:srgbClr val="7030A0"/>
                </a:solidFill>
              </a:rPr>
              <a:t>decltype</a:t>
            </a:r>
            <a:r>
              <a:rPr lang="en-GB" dirty="0"/>
              <a:t>(</a:t>
            </a:r>
            <a:r>
              <a:rPr lang="en-GB" dirty="0" err="1"/>
              <a:t>lhs</a:t>
            </a:r>
            <a:r>
              <a:rPr lang="en-GB" dirty="0"/>
              <a:t> / </a:t>
            </a:r>
            <a:r>
              <a:rPr lang="en-GB" dirty="0" err="1"/>
              <a:t>rhs.value</a:t>
            </a:r>
            <a:r>
              <a:rPr lang="en-GB" dirty="0"/>
              <a:t>()), std::</a:t>
            </a:r>
            <a:r>
              <a:rPr lang="en-GB" dirty="0" err="1"/>
              <a:t>ratio_divide</a:t>
            </a:r>
            <a:r>
              <a:rPr lang="en-GB" dirty="0"/>
              <a:t>&lt;std::ratio&lt;1&gt;,F&gt;, std::</a:t>
            </a:r>
            <a:r>
              <a:rPr lang="en-GB" dirty="0" err="1"/>
              <a:t>ratio_subtract</a:t>
            </a:r>
            <a:r>
              <a:rPr lang="en-GB" dirty="0"/>
              <a:t>&lt;std::ratio&lt;0&gt;,LD&gt;,…&gt; (</a:t>
            </a:r>
            <a:r>
              <a:rPr lang="en-GB" dirty="0" err="1"/>
              <a:t>lhs</a:t>
            </a:r>
            <a:r>
              <a:rPr lang="en-GB" dirty="0"/>
              <a:t> / </a:t>
            </a:r>
            <a:r>
              <a:rPr lang="en-GB" dirty="0" err="1"/>
              <a:t>rhs.value</a:t>
            </a:r>
            <a:r>
              <a:rPr lang="en-GB" dirty="0"/>
              <a:t>());</a:t>
            </a:r>
          </a:p>
          <a:p>
            <a:pPr marL="0" indent="0">
              <a:buNone/>
            </a:pPr>
            <a:r>
              <a:rPr lang="en-GB" dirty="0"/>
              <a:t>}</a:t>
            </a:r>
          </a:p>
          <a:p>
            <a:r>
              <a:rPr lang="en-GB" dirty="0"/>
              <a:t>The return type is derived by inversing the conversion factor and negating the dimensions</a:t>
            </a:r>
          </a:p>
        </p:txBody>
      </p:sp>
    </p:spTree>
    <p:extLst>
      <p:ext uri="{BB962C8B-B14F-4D97-AF65-F5344CB8AC3E}">
        <p14:creationId xmlns:p14="http://schemas.microsoft.com/office/powerpoint/2010/main" val="12987382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0BDA55D3-5E77-488A-881B-B41A4E997EF2}"/>
              </a:ext>
            </a:extLst>
          </p:cNvPr>
          <p:cNvSpPr>
            <a:spLocks noGrp="1"/>
          </p:cNvSpPr>
          <p:nvPr>
            <p:ph type="body" sz="quarter" idx="13"/>
          </p:nvPr>
        </p:nvSpPr>
        <p:spPr/>
        <p:txBody>
          <a:bodyPr/>
          <a:lstStyle/>
          <a:p>
            <a:r>
              <a:rPr lang="en-GB" dirty="0"/>
              <a:t>Working with other physical units</a:t>
            </a:r>
          </a:p>
        </p:txBody>
      </p:sp>
      <p:sp>
        <p:nvSpPr>
          <p:cNvPr id="3" name="Title 2">
            <a:extLst>
              <a:ext uri="{FF2B5EF4-FFF2-40B4-BE49-F238E27FC236}">
                <a16:creationId xmlns:a16="http://schemas.microsoft.com/office/drawing/2014/main" id="{1A70FEC9-CBBB-4C94-B83C-40A22F5D8A9F}"/>
              </a:ext>
            </a:extLst>
          </p:cNvPr>
          <p:cNvSpPr>
            <a:spLocks noGrp="1"/>
          </p:cNvSpPr>
          <p:nvPr>
            <p:ph type="title"/>
          </p:nvPr>
        </p:nvSpPr>
        <p:spPr/>
        <p:txBody>
          <a:bodyPr/>
          <a:lstStyle/>
          <a:p>
            <a:r>
              <a:rPr lang="en-GB" dirty="0"/>
              <a:t>Multiplication and division III</a:t>
            </a:r>
          </a:p>
        </p:txBody>
      </p:sp>
      <p:sp>
        <p:nvSpPr>
          <p:cNvPr id="4" name="Content Placeholder 3">
            <a:extLst>
              <a:ext uri="{FF2B5EF4-FFF2-40B4-BE49-F238E27FC236}">
                <a16:creationId xmlns:a16="http://schemas.microsoft.com/office/drawing/2014/main" id="{C41592AC-0025-4064-B89B-FD081BB54C98}"/>
              </a:ext>
            </a:extLst>
          </p:cNvPr>
          <p:cNvSpPr>
            <a:spLocks noGrp="1"/>
          </p:cNvSpPr>
          <p:nvPr>
            <p:ph sz="quarter" idx="14"/>
          </p:nvPr>
        </p:nvSpPr>
        <p:spPr>
          <a:xfrm>
            <a:off x="406397" y="1628800"/>
            <a:ext cx="11379200" cy="4822799"/>
          </a:xfrm>
        </p:spPr>
        <p:txBody>
          <a:bodyPr/>
          <a:lstStyle/>
          <a:p>
            <a:pPr marL="0" indent="0">
              <a:buNone/>
            </a:pPr>
            <a:r>
              <a:rPr lang="en-GB" dirty="0">
                <a:solidFill>
                  <a:srgbClr val="7030A0"/>
                </a:solidFill>
              </a:rPr>
              <a:t>template</a:t>
            </a:r>
            <a:r>
              <a:rPr lang="en-GB" dirty="0"/>
              <a:t> &lt;</a:t>
            </a:r>
            <a:r>
              <a:rPr lang="en-GB" dirty="0" err="1">
                <a:solidFill>
                  <a:srgbClr val="7030A0"/>
                </a:solidFill>
              </a:rPr>
              <a:t>typename</a:t>
            </a:r>
            <a:r>
              <a:rPr lang="en-GB" dirty="0"/>
              <a:t> V1, </a:t>
            </a:r>
            <a:r>
              <a:rPr lang="en-GB" dirty="0" err="1">
                <a:solidFill>
                  <a:srgbClr val="7030A0"/>
                </a:solidFill>
              </a:rPr>
              <a:t>typename</a:t>
            </a:r>
            <a:r>
              <a:rPr lang="en-GB" dirty="0"/>
              <a:t> F1, </a:t>
            </a:r>
            <a:r>
              <a:rPr lang="en-GB" dirty="0" err="1">
                <a:solidFill>
                  <a:srgbClr val="7030A0"/>
                </a:solidFill>
              </a:rPr>
              <a:t>typename</a:t>
            </a:r>
            <a:r>
              <a:rPr lang="en-GB" dirty="0"/>
              <a:t> LD1,…, </a:t>
            </a:r>
            <a:r>
              <a:rPr lang="en-GB" dirty="0" err="1">
                <a:solidFill>
                  <a:srgbClr val="7030A0"/>
                </a:solidFill>
              </a:rPr>
              <a:t>typename</a:t>
            </a:r>
            <a:r>
              <a:rPr lang="en-GB" dirty="0"/>
              <a:t> V2, </a:t>
            </a:r>
            <a:r>
              <a:rPr lang="en-GB" dirty="0" err="1">
                <a:solidFill>
                  <a:srgbClr val="7030A0"/>
                </a:solidFill>
              </a:rPr>
              <a:t>typename</a:t>
            </a:r>
            <a:r>
              <a:rPr lang="en-GB" dirty="0"/>
              <a:t> F2, </a:t>
            </a:r>
            <a:r>
              <a:rPr lang="en-GB" dirty="0" err="1">
                <a:solidFill>
                  <a:srgbClr val="7030A0"/>
                </a:solidFill>
              </a:rPr>
              <a:t>typename</a:t>
            </a:r>
            <a:r>
              <a:rPr lang="en-GB" dirty="0"/>
              <a:t> LD2,…&gt;</a:t>
            </a:r>
          </a:p>
          <a:p>
            <a:pPr marL="0" indent="0">
              <a:buNone/>
            </a:pPr>
            <a:r>
              <a:rPr lang="en-GB" dirty="0" err="1">
                <a:solidFill>
                  <a:srgbClr val="7030A0"/>
                </a:solidFill>
              </a:rPr>
              <a:t>constexpr</a:t>
            </a:r>
            <a:r>
              <a:rPr lang="en-GB" dirty="0">
                <a:solidFill>
                  <a:srgbClr val="7030A0"/>
                </a:solidFill>
              </a:rPr>
              <a:t> auto </a:t>
            </a:r>
            <a:r>
              <a:rPr lang="en-GB" dirty="0">
                <a:solidFill>
                  <a:srgbClr val="0070C0"/>
                </a:solidFill>
              </a:rPr>
              <a:t>operator</a:t>
            </a:r>
            <a:r>
              <a:rPr lang="en-GB" dirty="0"/>
              <a:t>*(</a:t>
            </a:r>
            <a:r>
              <a:rPr lang="en-GB" dirty="0" err="1"/>
              <a:t>const</a:t>
            </a:r>
            <a:r>
              <a:rPr lang="en-GB" dirty="0"/>
              <a:t> </a:t>
            </a:r>
            <a:r>
              <a:rPr lang="en-GB" dirty="0" err="1"/>
              <a:t>PhysicalUnit</a:t>
            </a:r>
            <a:r>
              <a:rPr lang="en-GB" dirty="0"/>
              <a:t>&lt;V1, F1, LD1, …&gt; &amp;</a:t>
            </a:r>
            <a:r>
              <a:rPr lang="en-GB" dirty="0" err="1"/>
              <a:t>lhs</a:t>
            </a:r>
            <a:r>
              <a:rPr lang="en-GB" dirty="0"/>
              <a:t>,</a:t>
            </a:r>
          </a:p>
          <a:p>
            <a:pPr marL="0" indent="0">
              <a:buNone/>
            </a:pPr>
            <a:r>
              <a:rPr lang="en-GB" dirty="0">
                <a:solidFill>
                  <a:srgbClr val="7030A0"/>
                </a:solidFill>
              </a:rPr>
              <a:t>	</a:t>
            </a:r>
            <a:r>
              <a:rPr lang="en-GB" dirty="0" err="1">
                <a:solidFill>
                  <a:srgbClr val="7030A0"/>
                </a:solidFill>
              </a:rPr>
              <a:t>const</a:t>
            </a:r>
            <a:r>
              <a:rPr lang="en-GB" dirty="0"/>
              <a:t> </a:t>
            </a:r>
            <a:r>
              <a:rPr lang="en-GB" dirty="0" err="1"/>
              <a:t>PhysicalUnit</a:t>
            </a:r>
            <a:r>
              <a:rPr lang="en-GB" dirty="0"/>
              <a:t>&lt;V2, F2, LD2, …&gt; &amp;</a:t>
            </a:r>
            <a:r>
              <a:rPr lang="en-GB" dirty="0" err="1"/>
              <a:t>rhs</a:t>
            </a:r>
            <a:r>
              <a:rPr lang="en-GB" dirty="0"/>
              <a:t>) -&gt;</a:t>
            </a:r>
          </a:p>
          <a:p>
            <a:pPr marL="0" indent="0">
              <a:buNone/>
            </a:pPr>
            <a:r>
              <a:rPr lang="en-GB" dirty="0"/>
              <a:t>	</a:t>
            </a:r>
            <a:r>
              <a:rPr lang="en-GB" dirty="0" err="1"/>
              <a:t>PhysicalUnit</a:t>
            </a:r>
            <a:r>
              <a:rPr lang="en-GB" dirty="0"/>
              <a:t>&lt;</a:t>
            </a:r>
            <a:r>
              <a:rPr lang="en-GB" dirty="0" err="1">
                <a:solidFill>
                  <a:srgbClr val="7030A0"/>
                </a:solidFill>
              </a:rPr>
              <a:t>decltype</a:t>
            </a:r>
            <a:r>
              <a:rPr lang="en-GB" dirty="0"/>
              <a:t>(</a:t>
            </a:r>
            <a:r>
              <a:rPr lang="en-GB" dirty="0" err="1"/>
              <a:t>lhs.value</a:t>
            </a:r>
            <a:r>
              <a:rPr lang="en-GB" dirty="0"/>
              <a:t>() * </a:t>
            </a:r>
            <a:r>
              <a:rPr lang="en-GB" dirty="0" err="1"/>
              <a:t>rhs.value</a:t>
            </a:r>
            <a:r>
              <a:rPr lang="en-GB" dirty="0"/>
              <a:t>()), std::</a:t>
            </a:r>
            <a:r>
              <a:rPr lang="en-GB" dirty="0" err="1"/>
              <a:t>ratio_multiply</a:t>
            </a:r>
            <a:r>
              <a:rPr lang="en-GB" dirty="0"/>
              <a:t>&lt;F1,F2&gt;, std::</a:t>
            </a:r>
            <a:r>
              <a:rPr lang="en-GB" dirty="0" err="1"/>
              <a:t>ratio_add</a:t>
            </a:r>
            <a:r>
              <a:rPr lang="en-GB" dirty="0"/>
              <a:t>&lt;LD1,LD2&gt;,…&gt; {</a:t>
            </a:r>
          </a:p>
          <a:p>
            <a:pPr marL="0" indent="0">
              <a:buNone/>
            </a:pPr>
            <a:r>
              <a:rPr lang="en-GB" dirty="0"/>
              <a:t>    </a:t>
            </a:r>
            <a:r>
              <a:rPr lang="en-GB" dirty="0">
                <a:solidFill>
                  <a:srgbClr val="0070C0"/>
                </a:solidFill>
              </a:rPr>
              <a:t>return</a:t>
            </a:r>
            <a:r>
              <a:rPr lang="en-GB" dirty="0"/>
              <a:t> </a:t>
            </a:r>
            <a:r>
              <a:rPr lang="en-GB" dirty="0" err="1"/>
              <a:t>PhysicalUnit</a:t>
            </a:r>
            <a:r>
              <a:rPr lang="en-GB" dirty="0"/>
              <a:t>&lt;</a:t>
            </a:r>
            <a:r>
              <a:rPr lang="en-GB" dirty="0" err="1">
                <a:solidFill>
                  <a:srgbClr val="7030A0"/>
                </a:solidFill>
              </a:rPr>
              <a:t>decltype</a:t>
            </a:r>
            <a:r>
              <a:rPr lang="en-GB" dirty="0"/>
              <a:t>(</a:t>
            </a:r>
            <a:r>
              <a:rPr lang="en-GB" dirty="0" err="1"/>
              <a:t>lhs.value</a:t>
            </a:r>
            <a:r>
              <a:rPr lang="en-GB" dirty="0"/>
              <a:t>() * </a:t>
            </a:r>
            <a:r>
              <a:rPr lang="en-GB" dirty="0" err="1"/>
              <a:t>rhs.value</a:t>
            </a:r>
            <a:r>
              <a:rPr lang="en-GB" dirty="0"/>
              <a:t>()), std::</a:t>
            </a:r>
            <a:r>
              <a:rPr lang="en-GB" dirty="0" err="1"/>
              <a:t>ratio_multiply</a:t>
            </a:r>
            <a:r>
              <a:rPr lang="en-GB" dirty="0"/>
              <a:t>&lt;F1,F2&gt;, std::</a:t>
            </a:r>
            <a:r>
              <a:rPr lang="en-GB" dirty="0" err="1"/>
              <a:t>ratio_add</a:t>
            </a:r>
            <a:r>
              <a:rPr lang="en-GB" dirty="0"/>
              <a:t>&lt;LD1,LD2&gt;,…&gt;(</a:t>
            </a:r>
            <a:r>
              <a:rPr lang="en-GB" dirty="0" err="1"/>
              <a:t>lhs.value</a:t>
            </a:r>
            <a:r>
              <a:rPr lang="en-GB" dirty="0"/>
              <a:t>() * </a:t>
            </a:r>
            <a:r>
              <a:rPr lang="en-GB" dirty="0" err="1"/>
              <a:t>rhs.value</a:t>
            </a:r>
            <a:r>
              <a:rPr lang="en-GB" dirty="0"/>
              <a:t>());</a:t>
            </a:r>
          </a:p>
          <a:p>
            <a:pPr marL="0" indent="0">
              <a:buNone/>
            </a:pPr>
            <a:r>
              <a:rPr lang="en-GB" dirty="0"/>
              <a:t>}</a:t>
            </a:r>
          </a:p>
          <a:p>
            <a:r>
              <a:rPr lang="en-GB" dirty="0"/>
              <a:t>Similar to the scalar case, but now both values have their factors and dimensions</a:t>
            </a:r>
          </a:p>
        </p:txBody>
      </p:sp>
    </p:spTree>
    <p:extLst>
      <p:ext uri="{BB962C8B-B14F-4D97-AF65-F5344CB8AC3E}">
        <p14:creationId xmlns:p14="http://schemas.microsoft.com/office/powerpoint/2010/main" val="39750920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0BDA55D3-5E77-488A-881B-B41A4E997EF2}"/>
              </a:ext>
            </a:extLst>
          </p:cNvPr>
          <p:cNvSpPr>
            <a:spLocks noGrp="1"/>
          </p:cNvSpPr>
          <p:nvPr>
            <p:ph type="body" sz="quarter" idx="13"/>
          </p:nvPr>
        </p:nvSpPr>
        <p:spPr/>
        <p:txBody>
          <a:bodyPr/>
          <a:lstStyle/>
          <a:p>
            <a:r>
              <a:rPr lang="en-GB" dirty="0"/>
              <a:t>No accidental castings allowed</a:t>
            </a:r>
          </a:p>
        </p:txBody>
      </p:sp>
      <p:sp>
        <p:nvSpPr>
          <p:cNvPr id="3" name="Title 2">
            <a:extLst>
              <a:ext uri="{FF2B5EF4-FFF2-40B4-BE49-F238E27FC236}">
                <a16:creationId xmlns:a16="http://schemas.microsoft.com/office/drawing/2014/main" id="{1A70FEC9-CBBB-4C94-B83C-40A22F5D8A9F}"/>
              </a:ext>
            </a:extLst>
          </p:cNvPr>
          <p:cNvSpPr>
            <a:spLocks noGrp="1"/>
          </p:cNvSpPr>
          <p:nvPr>
            <p:ph type="title"/>
          </p:nvPr>
        </p:nvSpPr>
        <p:spPr/>
        <p:txBody>
          <a:bodyPr/>
          <a:lstStyle/>
          <a:p>
            <a:r>
              <a:rPr lang="en-GB" dirty="0"/>
              <a:t>Converting to scalars</a:t>
            </a:r>
          </a:p>
        </p:txBody>
      </p:sp>
      <p:sp>
        <p:nvSpPr>
          <p:cNvPr id="4" name="Content Placeholder 3">
            <a:extLst>
              <a:ext uri="{FF2B5EF4-FFF2-40B4-BE49-F238E27FC236}">
                <a16:creationId xmlns:a16="http://schemas.microsoft.com/office/drawing/2014/main" id="{C41592AC-0025-4064-B89B-FD081BB54C98}"/>
              </a:ext>
            </a:extLst>
          </p:cNvPr>
          <p:cNvSpPr>
            <a:spLocks noGrp="1"/>
          </p:cNvSpPr>
          <p:nvPr>
            <p:ph sz="quarter" idx="14"/>
          </p:nvPr>
        </p:nvSpPr>
        <p:spPr/>
        <p:txBody>
          <a:bodyPr/>
          <a:lstStyle/>
          <a:p>
            <a:pPr marL="0" indent="0">
              <a:buNone/>
            </a:pPr>
            <a:r>
              <a:rPr lang="en-GB" dirty="0">
                <a:solidFill>
                  <a:srgbClr val="7030A0"/>
                </a:solidFill>
              </a:rPr>
              <a:t>template</a:t>
            </a:r>
            <a:r>
              <a:rPr lang="en-GB" dirty="0"/>
              <a:t> &lt;</a:t>
            </a:r>
            <a:r>
              <a:rPr lang="en-GB" dirty="0" err="1">
                <a:solidFill>
                  <a:srgbClr val="7030A0"/>
                </a:solidFill>
              </a:rPr>
              <a:t>typename</a:t>
            </a:r>
            <a:r>
              <a:rPr lang="en-GB" dirty="0"/>
              <a:t> </a:t>
            </a:r>
            <a:r>
              <a:rPr lang="en-GB" dirty="0" err="1"/>
              <a:t>ValType</a:t>
            </a:r>
            <a:r>
              <a:rPr lang="en-GB" dirty="0"/>
              <a:t>, </a:t>
            </a:r>
            <a:r>
              <a:rPr lang="en-GB" dirty="0" err="1">
                <a:solidFill>
                  <a:srgbClr val="7030A0"/>
                </a:solidFill>
              </a:rPr>
              <a:t>typename</a:t>
            </a:r>
            <a:r>
              <a:rPr lang="en-GB" dirty="0"/>
              <a:t> Factor&gt;</a:t>
            </a:r>
          </a:p>
          <a:p>
            <a:pPr marL="0" indent="0">
              <a:buNone/>
            </a:pPr>
            <a:r>
              <a:rPr lang="en-GB" dirty="0">
                <a:solidFill>
                  <a:srgbClr val="7030A0"/>
                </a:solidFill>
              </a:rPr>
              <a:t>class</a:t>
            </a:r>
            <a:r>
              <a:rPr lang="en-GB" dirty="0"/>
              <a:t> </a:t>
            </a:r>
            <a:r>
              <a:rPr lang="en-GB" dirty="0" err="1"/>
              <a:t>PhysicalUnit</a:t>
            </a:r>
            <a:r>
              <a:rPr lang="en-GB" dirty="0"/>
              <a:t> &lt;</a:t>
            </a:r>
            <a:r>
              <a:rPr lang="en-GB" dirty="0" err="1"/>
              <a:t>ValType</a:t>
            </a:r>
            <a:r>
              <a:rPr lang="en-GB" dirty="0"/>
              <a:t>, Factor, std::ratio&lt;0&gt;, …&gt;{</a:t>
            </a:r>
          </a:p>
          <a:p>
            <a:pPr marL="0" indent="0">
              <a:buNone/>
            </a:pPr>
            <a:r>
              <a:rPr lang="en-GB" dirty="0"/>
              <a:t>	</a:t>
            </a:r>
            <a:r>
              <a:rPr lang="en-GB" dirty="0" err="1">
                <a:solidFill>
                  <a:srgbClr val="7030A0"/>
                </a:solidFill>
              </a:rPr>
              <a:t>constexpr</a:t>
            </a:r>
            <a:r>
              <a:rPr lang="en-GB" dirty="0"/>
              <a:t> </a:t>
            </a:r>
            <a:r>
              <a:rPr lang="en-GB" dirty="0">
                <a:solidFill>
                  <a:srgbClr val="0070C0"/>
                </a:solidFill>
              </a:rPr>
              <a:t>operator</a:t>
            </a:r>
            <a:r>
              <a:rPr lang="en-GB" dirty="0"/>
              <a:t> </a:t>
            </a:r>
            <a:r>
              <a:rPr lang="en-GB" dirty="0" err="1"/>
              <a:t>ValType</a:t>
            </a:r>
            <a:r>
              <a:rPr lang="en-GB" dirty="0"/>
              <a:t>() </a:t>
            </a:r>
            <a:r>
              <a:rPr lang="en-GB" dirty="0" err="1"/>
              <a:t>const</a:t>
            </a:r>
            <a:r>
              <a:rPr lang="en-GB" dirty="0"/>
              <a:t> {</a:t>
            </a:r>
          </a:p>
          <a:p>
            <a:pPr marL="0" indent="0">
              <a:buNone/>
            </a:pPr>
            <a:r>
              <a:rPr lang="en-GB" dirty="0"/>
              <a:t>        </a:t>
            </a:r>
            <a:r>
              <a:rPr lang="en-GB" dirty="0">
                <a:solidFill>
                  <a:srgbClr val="0070C0"/>
                </a:solidFill>
              </a:rPr>
              <a:t>return</a:t>
            </a:r>
            <a:r>
              <a:rPr lang="en-GB" dirty="0"/>
              <a:t> </a:t>
            </a:r>
            <a:r>
              <a:rPr lang="en-GB" dirty="0" err="1"/>
              <a:t>m_value</a:t>
            </a:r>
            <a:r>
              <a:rPr lang="en-GB" dirty="0"/>
              <a:t> * Factor::</a:t>
            </a:r>
            <a:r>
              <a:rPr lang="en-GB" dirty="0" err="1"/>
              <a:t>num</a:t>
            </a:r>
            <a:r>
              <a:rPr lang="en-GB" dirty="0"/>
              <a:t> / Factor::den;</a:t>
            </a:r>
          </a:p>
          <a:p>
            <a:pPr marL="0" indent="0">
              <a:buNone/>
            </a:pPr>
            <a:r>
              <a:rPr lang="en-GB" dirty="0"/>
              <a:t>    }</a:t>
            </a:r>
          </a:p>
          <a:p>
            <a:pPr marL="0" indent="0">
              <a:buNone/>
            </a:pPr>
            <a:r>
              <a:rPr lang="en-GB" dirty="0"/>
              <a:t>}</a:t>
            </a:r>
          </a:p>
          <a:p>
            <a:r>
              <a:rPr lang="en-GB" dirty="0"/>
              <a:t>Template specialization is very handy here</a:t>
            </a:r>
          </a:p>
          <a:p>
            <a:r>
              <a:rPr lang="en-GB" dirty="0"/>
              <a:t>We allow casting to the underlying type if all dimensions are zero (dimensionless value)</a:t>
            </a:r>
          </a:p>
        </p:txBody>
      </p:sp>
    </p:spTree>
    <p:extLst>
      <p:ext uri="{BB962C8B-B14F-4D97-AF65-F5344CB8AC3E}">
        <p14:creationId xmlns:p14="http://schemas.microsoft.com/office/powerpoint/2010/main" val="26050056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0BDA55D3-5E77-488A-881B-B41A4E997EF2}"/>
              </a:ext>
            </a:extLst>
          </p:cNvPr>
          <p:cNvSpPr>
            <a:spLocks noGrp="1"/>
          </p:cNvSpPr>
          <p:nvPr>
            <p:ph type="body" sz="quarter" idx="13"/>
          </p:nvPr>
        </p:nvSpPr>
        <p:spPr/>
        <p:txBody>
          <a:bodyPr/>
          <a:lstStyle/>
          <a:p>
            <a:r>
              <a:rPr lang="en-GB" dirty="0"/>
              <a:t>Similar, but not the same</a:t>
            </a:r>
          </a:p>
        </p:txBody>
      </p:sp>
      <p:sp>
        <p:nvSpPr>
          <p:cNvPr id="3" name="Title 2">
            <a:extLst>
              <a:ext uri="{FF2B5EF4-FFF2-40B4-BE49-F238E27FC236}">
                <a16:creationId xmlns:a16="http://schemas.microsoft.com/office/drawing/2014/main" id="{1A70FEC9-CBBB-4C94-B83C-40A22F5D8A9F}"/>
              </a:ext>
            </a:extLst>
          </p:cNvPr>
          <p:cNvSpPr>
            <a:spLocks noGrp="1"/>
          </p:cNvSpPr>
          <p:nvPr>
            <p:ph type="title"/>
          </p:nvPr>
        </p:nvSpPr>
        <p:spPr/>
        <p:txBody>
          <a:bodyPr/>
          <a:lstStyle/>
          <a:p>
            <a:r>
              <a:rPr lang="en-GB" dirty="0"/>
              <a:t>Absolute physical units</a:t>
            </a:r>
          </a:p>
        </p:txBody>
      </p:sp>
      <p:sp>
        <p:nvSpPr>
          <p:cNvPr id="4" name="Content Placeholder 3">
            <a:extLst>
              <a:ext uri="{FF2B5EF4-FFF2-40B4-BE49-F238E27FC236}">
                <a16:creationId xmlns:a16="http://schemas.microsoft.com/office/drawing/2014/main" id="{C41592AC-0025-4064-B89B-FD081BB54C98}"/>
              </a:ext>
            </a:extLst>
          </p:cNvPr>
          <p:cNvSpPr>
            <a:spLocks noGrp="1"/>
          </p:cNvSpPr>
          <p:nvPr>
            <p:ph sz="quarter" idx="14"/>
          </p:nvPr>
        </p:nvSpPr>
        <p:spPr/>
        <p:txBody>
          <a:bodyPr/>
          <a:lstStyle/>
          <a:p>
            <a:r>
              <a:rPr lang="en-GB" dirty="0"/>
              <a:t>Rationale: we measure time from some time point, not the absolute amount of time from the beginning of the universe</a:t>
            </a:r>
          </a:p>
          <a:p>
            <a:r>
              <a:rPr lang="en-GB" dirty="0"/>
              <a:t>Time point and time interval are already separated nicely by std::chrono</a:t>
            </a:r>
          </a:p>
          <a:p>
            <a:r>
              <a:rPr lang="en-GB" dirty="0"/>
              <a:t>Similar situations arises with temperature – we deal with temperature differences in some calculations, and with absolute temperature in others.</a:t>
            </a:r>
          </a:p>
          <a:p>
            <a:r>
              <a:rPr lang="en-GB" dirty="0"/>
              <a:t>A lot of attributes are shared (factor, dimensions), but the behaviour is different:</a:t>
            </a:r>
          </a:p>
          <a:p>
            <a:pPr lvl="1"/>
            <a:r>
              <a:rPr lang="en-GB" dirty="0"/>
              <a:t>Subtracting two time points yields a time interval</a:t>
            </a:r>
          </a:p>
          <a:p>
            <a:pPr lvl="1"/>
            <a:r>
              <a:rPr lang="en-GB" dirty="0"/>
              <a:t>Adding or subtracting time interval from a time point yields a time point</a:t>
            </a:r>
          </a:p>
          <a:p>
            <a:pPr lvl="1"/>
            <a:r>
              <a:rPr lang="en-GB" dirty="0"/>
              <a:t>Comparisons work the same way as with standard physical units</a:t>
            </a:r>
          </a:p>
          <a:p>
            <a:pPr lvl="1"/>
            <a:r>
              <a:rPr lang="en-GB" dirty="0"/>
              <a:t>No multiplications or divisions are allowed</a:t>
            </a:r>
          </a:p>
        </p:txBody>
      </p:sp>
    </p:spTree>
    <p:extLst>
      <p:ext uri="{BB962C8B-B14F-4D97-AF65-F5344CB8AC3E}">
        <p14:creationId xmlns:p14="http://schemas.microsoft.com/office/powerpoint/2010/main" val="8989626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A70FEC9-CBBB-4C94-B83C-40A22F5D8A9F}"/>
              </a:ext>
            </a:extLst>
          </p:cNvPr>
          <p:cNvSpPr>
            <a:spLocks noGrp="1"/>
          </p:cNvSpPr>
          <p:nvPr>
            <p:ph type="title"/>
          </p:nvPr>
        </p:nvSpPr>
        <p:spPr/>
        <p:txBody>
          <a:bodyPr/>
          <a:lstStyle/>
          <a:p>
            <a:r>
              <a:rPr lang="en-GB" dirty="0"/>
              <a:t>Basic absolute physical unit</a:t>
            </a:r>
          </a:p>
        </p:txBody>
      </p:sp>
      <p:sp>
        <p:nvSpPr>
          <p:cNvPr id="4" name="Content Placeholder 3">
            <a:extLst>
              <a:ext uri="{FF2B5EF4-FFF2-40B4-BE49-F238E27FC236}">
                <a16:creationId xmlns:a16="http://schemas.microsoft.com/office/drawing/2014/main" id="{C41592AC-0025-4064-B89B-FD081BB54C98}"/>
              </a:ext>
            </a:extLst>
          </p:cNvPr>
          <p:cNvSpPr>
            <a:spLocks noGrp="1"/>
          </p:cNvSpPr>
          <p:nvPr>
            <p:ph sz="quarter" idx="14"/>
          </p:nvPr>
        </p:nvSpPr>
        <p:spPr>
          <a:xfrm>
            <a:off x="406397" y="1412776"/>
            <a:ext cx="11379200" cy="5038823"/>
          </a:xfrm>
        </p:spPr>
        <p:txBody>
          <a:bodyPr/>
          <a:lstStyle/>
          <a:p>
            <a:pPr marL="0" indent="0">
              <a:buNone/>
            </a:pPr>
            <a:r>
              <a:rPr lang="en-GB" dirty="0">
                <a:solidFill>
                  <a:srgbClr val="7030A0"/>
                </a:solidFill>
              </a:rPr>
              <a:t>template</a:t>
            </a:r>
            <a:r>
              <a:rPr lang="en-GB" dirty="0"/>
              <a:t> &lt;</a:t>
            </a:r>
            <a:r>
              <a:rPr lang="en-GB" dirty="0" err="1">
                <a:solidFill>
                  <a:srgbClr val="7030A0"/>
                </a:solidFill>
              </a:rPr>
              <a:t>typename</a:t>
            </a:r>
            <a:r>
              <a:rPr lang="en-GB" dirty="0"/>
              <a:t> </a:t>
            </a:r>
            <a:r>
              <a:rPr lang="en-GB" dirty="0" err="1"/>
              <a:t>ValType</a:t>
            </a:r>
            <a:r>
              <a:rPr lang="en-GB" dirty="0"/>
              <a:t>, </a:t>
            </a:r>
            <a:r>
              <a:rPr lang="en-GB" dirty="0" err="1">
                <a:solidFill>
                  <a:srgbClr val="7030A0"/>
                </a:solidFill>
              </a:rPr>
              <a:t>typename</a:t>
            </a:r>
            <a:r>
              <a:rPr lang="en-GB" dirty="0"/>
              <a:t> </a:t>
            </a:r>
            <a:r>
              <a:rPr lang="en-GB" dirty="0" err="1"/>
              <a:t>DiffType</a:t>
            </a:r>
            <a:r>
              <a:rPr lang="en-GB" dirty="0"/>
              <a:t>, </a:t>
            </a:r>
            <a:r>
              <a:rPr lang="en-GB" dirty="0" err="1">
                <a:solidFill>
                  <a:srgbClr val="7030A0"/>
                </a:solidFill>
              </a:rPr>
              <a:t>typename</a:t>
            </a:r>
            <a:r>
              <a:rPr lang="en-GB" dirty="0"/>
              <a:t> Factor, </a:t>
            </a:r>
            <a:r>
              <a:rPr lang="en-GB" dirty="0" err="1">
                <a:solidFill>
                  <a:srgbClr val="7030A0"/>
                </a:solidFill>
              </a:rPr>
              <a:t>typename</a:t>
            </a:r>
            <a:r>
              <a:rPr lang="en-GB" dirty="0"/>
              <a:t> </a:t>
            </a:r>
            <a:r>
              <a:rPr lang="en-GB" dirty="0" err="1"/>
              <a:t>LenDim</a:t>
            </a:r>
            <a:r>
              <a:rPr lang="en-GB" dirty="0"/>
              <a:t>, </a:t>
            </a:r>
            <a:r>
              <a:rPr lang="en-GB" dirty="0" err="1">
                <a:solidFill>
                  <a:srgbClr val="7030A0"/>
                </a:solidFill>
              </a:rPr>
              <a:t>typename</a:t>
            </a:r>
            <a:r>
              <a:rPr lang="en-GB" dirty="0"/>
              <a:t> </a:t>
            </a:r>
            <a:r>
              <a:rPr lang="en-GB" dirty="0" err="1"/>
              <a:t>MassDim</a:t>
            </a:r>
            <a:r>
              <a:rPr lang="en-GB" dirty="0"/>
              <a:t>, </a:t>
            </a:r>
            <a:r>
              <a:rPr lang="en-GB" dirty="0" err="1">
                <a:solidFill>
                  <a:srgbClr val="7030A0"/>
                </a:solidFill>
              </a:rPr>
              <a:t>typename</a:t>
            </a:r>
            <a:r>
              <a:rPr lang="en-GB" dirty="0"/>
              <a:t> </a:t>
            </a:r>
            <a:r>
              <a:rPr lang="en-GB" dirty="0" err="1"/>
              <a:t>TimeDim</a:t>
            </a:r>
            <a:r>
              <a:rPr lang="en-GB" dirty="0"/>
              <a:t>, </a:t>
            </a:r>
            <a:r>
              <a:rPr lang="en-GB" dirty="0" err="1">
                <a:solidFill>
                  <a:srgbClr val="7030A0"/>
                </a:solidFill>
              </a:rPr>
              <a:t>typename</a:t>
            </a:r>
            <a:r>
              <a:rPr lang="en-GB" dirty="0"/>
              <a:t> </a:t>
            </a:r>
            <a:r>
              <a:rPr lang="en-GB" dirty="0" err="1"/>
              <a:t>ElcurDim</a:t>
            </a:r>
            <a:r>
              <a:rPr lang="en-GB" dirty="0"/>
              <a:t>, </a:t>
            </a:r>
            <a:r>
              <a:rPr lang="en-GB" dirty="0" err="1">
                <a:solidFill>
                  <a:srgbClr val="7030A0"/>
                </a:solidFill>
              </a:rPr>
              <a:t>typename</a:t>
            </a:r>
            <a:r>
              <a:rPr lang="en-GB" dirty="0"/>
              <a:t> </a:t>
            </a:r>
            <a:r>
              <a:rPr lang="en-GB" dirty="0" err="1"/>
              <a:t>TempDim</a:t>
            </a:r>
            <a:r>
              <a:rPr lang="en-GB" dirty="0"/>
              <a:t>, </a:t>
            </a:r>
            <a:r>
              <a:rPr lang="en-GB" dirty="0" err="1">
                <a:solidFill>
                  <a:srgbClr val="7030A0"/>
                </a:solidFill>
              </a:rPr>
              <a:t>typename</a:t>
            </a:r>
            <a:r>
              <a:rPr lang="en-GB" dirty="0"/>
              <a:t> </a:t>
            </a:r>
            <a:r>
              <a:rPr lang="en-GB" dirty="0" err="1"/>
              <a:t>AmmDim</a:t>
            </a:r>
            <a:r>
              <a:rPr lang="en-GB" dirty="0"/>
              <a:t>, </a:t>
            </a:r>
            <a:r>
              <a:rPr lang="en-GB" dirty="0" err="1">
                <a:solidFill>
                  <a:srgbClr val="7030A0"/>
                </a:solidFill>
              </a:rPr>
              <a:t>typename</a:t>
            </a:r>
            <a:r>
              <a:rPr lang="en-GB" dirty="0"/>
              <a:t> </a:t>
            </a:r>
            <a:r>
              <a:rPr lang="en-GB" dirty="0" err="1"/>
              <a:t>LumDim</a:t>
            </a:r>
            <a:r>
              <a:rPr lang="en-GB" dirty="0"/>
              <a:t>&gt;</a:t>
            </a:r>
          </a:p>
          <a:p>
            <a:pPr marL="0" indent="0">
              <a:buNone/>
            </a:pPr>
            <a:r>
              <a:rPr lang="en-GB" dirty="0">
                <a:solidFill>
                  <a:srgbClr val="7030A0"/>
                </a:solidFill>
              </a:rPr>
              <a:t>class</a:t>
            </a:r>
            <a:r>
              <a:rPr lang="en-GB" dirty="0"/>
              <a:t> </a:t>
            </a:r>
            <a:r>
              <a:rPr lang="en-GB" dirty="0" err="1"/>
              <a:t>AbsolutePhysicalUnit</a:t>
            </a:r>
            <a:r>
              <a:rPr lang="en-GB" dirty="0"/>
              <a:t> {</a:t>
            </a:r>
          </a:p>
          <a:p>
            <a:pPr marL="0" indent="0">
              <a:buNone/>
            </a:pPr>
            <a:r>
              <a:rPr lang="en-GB" dirty="0">
                <a:solidFill>
                  <a:srgbClr val="7030A0"/>
                </a:solidFill>
              </a:rPr>
              <a:t>public</a:t>
            </a:r>
            <a:r>
              <a:rPr lang="en-GB" dirty="0"/>
              <a:t>:</a:t>
            </a:r>
          </a:p>
          <a:p>
            <a:pPr marL="0" indent="0">
              <a:buNone/>
            </a:pPr>
            <a:r>
              <a:rPr lang="en-GB" dirty="0"/>
              <a:t>	</a:t>
            </a:r>
            <a:r>
              <a:rPr lang="en-GB" dirty="0">
                <a:solidFill>
                  <a:srgbClr val="0070C0"/>
                </a:solidFill>
              </a:rPr>
              <a:t>using</a:t>
            </a:r>
            <a:r>
              <a:rPr lang="en-GB" dirty="0"/>
              <a:t> </a:t>
            </a:r>
            <a:r>
              <a:rPr lang="en-GB" dirty="0" err="1"/>
              <a:t>DiffPhysicalUnit</a:t>
            </a:r>
            <a:r>
              <a:rPr lang="en-GB" dirty="0"/>
              <a:t> = </a:t>
            </a:r>
            <a:r>
              <a:rPr lang="en-GB" dirty="0" err="1"/>
              <a:t>PhysicalUnit</a:t>
            </a:r>
            <a:r>
              <a:rPr lang="en-GB" dirty="0"/>
              <a:t>&lt;</a:t>
            </a:r>
            <a:r>
              <a:rPr lang="en-GB" dirty="0" err="1"/>
              <a:t>DiffType</a:t>
            </a:r>
            <a:r>
              <a:rPr lang="en-GB" dirty="0"/>
              <a:t>, Factor, </a:t>
            </a:r>
            <a:r>
              <a:rPr lang="en-GB" dirty="0" err="1"/>
              <a:t>LenDim</a:t>
            </a:r>
            <a:r>
              <a:rPr lang="en-GB" dirty="0"/>
              <a:t>, </a:t>
            </a:r>
            <a:r>
              <a:rPr lang="en-GB" dirty="0" err="1"/>
              <a:t>MassDim</a:t>
            </a:r>
            <a:r>
              <a:rPr lang="en-GB" dirty="0"/>
              <a:t>, </a:t>
            </a:r>
            <a:r>
              <a:rPr lang="en-GB" dirty="0" err="1"/>
              <a:t>TimeDim</a:t>
            </a:r>
            <a:r>
              <a:rPr lang="en-GB" dirty="0"/>
              <a:t>, </a:t>
            </a:r>
            <a:r>
              <a:rPr lang="en-GB" dirty="0" err="1"/>
              <a:t>ElcurDim</a:t>
            </a:r>
            <a:r>
              <a:rPr lang="en-GB" dirty="0"/>
              <a:t>, </a:t>
            </a:r>
            <a:r>
              <a:rPr lang="en-GB" dirty="0" err="1"/>
              <a:t>TempDim</a:t>
            </a:r>
            <a:r>
              <a:rPr lang="en-GB" dirty="0"/>
              <a:t>, </a:t>
            </a:r>
            <a:r>
              <a:rPr lang="en-GB" dirty="0" err="1"/>
              <a:t>AmmDim</a:t>
            </a:r>
            <a:r>
              <a:rPr lang="en-GB" dirty="0"/>
              <a:t>, </a:t>
            </a:r>
            <a:r>
              <a:rPr lang="en-GB" dirty="0" err="1"/>
              <a:t>LumDim</a:t>
            </a:r>
            <a:r>
              <a:rPr lang="en-GB" dirty="0"/>
              <a:t>&gt;;</a:t>
            </a:r>
          </a:p>
          <a:p>
            <a:pPr marL="0" indent="0">
              <a:buNone/>
            </a:pPr>
            <a:r>
              <a:rPr lang="en-GB" dirty="0"/>
              <a:t>…}</a:t>
            </a:r>
          </a:p>
          <a:p>
            <a:r>
              <a:rPr lang="en-GB" dirty="0"/>
              <a:t>We establish a relation between an absolute unit (e.g. time) and a physical unit used for representing the difference between two absolute unit points (e.g. time difference between two dates represented in seconds, hours or days)</a:t>
            </a:r>
          </a:p>
        </p:txBody>
      </p:sp>
    </p:spTree>
    <p:extLst>
      <p:ext uri="{BB962C8B-B14F-4D97-AF65-F5344CB8AC3E}">
        <p14:creationId xmlns:p14="http://schemas.microsoft.com/office/powerpoint/2010/main" val="14607300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0BDA55D3-5E77-488A-881B-B41A4E997EF2}"/>
              </a:ext>
            </a:extLst>
          </p:cNvPr>
          <p:cNvSpPr>
            <a:spLocks noGrp="1"/>
          </p:cNvSpPr>
          <p:nvPr>
            <p:ph type="body" sz="quarter" idx="13"/>
          </p:nvPr>
        </p:nvSpPr>
        <p:spPr/>
        <p:txBody>
          <a:bodyPr/>
          <a:lstStyle/>
          <a:p>
            <a:endParaRPr lang="en-GB"/>
          </a:p>
        </p:txBody>
      </p:sp>
      <p:sp>
        <p:nvSpPr>
          <p:cNvPr id="3" name="Title 2">
            <a:extLst>
              <a:ext uri="{FF2B5EF4-FFF2-40B4-BE49-F238E27FC236}">
                <a16:creationId xmlns:a16="http://schemas.microsoft.com/office/drawing/2014/main" id="{1A70FEC9-CBBB-4C94-B83C-40A22F5D8A9F}"/>
              </a:ext>
            </a:extLst>
          </p:cNvPr>
          <p:cNvSpPr>
            <a:spLocks noGrp="1"/>
          </p:cNvSpPr>
          <p:nvPr>
            <p:ph type="title"/>
          </p:nvPr>
        </p:nvSpPr>
        <p:spPr/>
        <p:txBody>
          <a:bodyPr/>
          <a:lstStyle/>
          <a:p>
            <a:r>
              <a:rPr lang="en-GB" dirty="0"/>
              <a:t>Subtracting two absolute units</a:t>
            </a:r>
          </a:p>
        </p:txBody>
      </p:sp>
      <p:sp>
        <p:nvSpPr>
          <p:cNvPr id="4" name="Content Placeholder 3">
            <a:extLst>
              <a:ext uri="{FF2B5EF4-FFF2-40B4-BE49-F238E27FC236}">
                <a16:creationId xmlns:a16="http://schemas.microsoft.com/office/drawing/2014/main" id="{C41592AC-0025-4064-B89B-FD081BB54C98}"/>
              </a:ext>
            </a:extLst>
          </p:cNvPr>
          <p:cNvSpPr>
            <a:spLocks noGrp="1"/>
          </p:cNvSpPr>
          <p:nvPr>
            <p:ph sz="quarter" idx="14"/>
          </p:nvPr>
        </p:nvSpPr>
        <p:spPr/>
        <p:txBody>
          <a:bodyPr/>
          <a:lstStyle/>
          <a:p>
            <a:pPr marL="0" indent="0">
              <a:buNone/>
            </a:pPr>
            <a:r>
              <a:rPr lang="en-GB" dirty="0">
                <a:solidFill>
                  <a:srgbClr val="7030A0"/>
                </a:solidFill>
              </a:rPr>
              <a:t>class</a:t>
            </a:r>
            <a:r>
              <a:rPr lang="en-GB" dirty="0"/>
              <a:t> </a:t>
            </a:r>
            <a:r>
              <a:rPr lang="en-GB" dirty="0" err="1"/>
              <a:t>AbsolutePhysicalUnit</a:t>
            </a:r>
            <a:r>
              <a:rPr lang="en-GB" dirty="0"/>
              <a:t> {</a:t>
            </a:r>
          </a:p>
          <a:p>
            <a:pPr marL="0" indent="0">
              <a:buNone/>
            </a:pPr>
            <a:r>
              <a:rPr lang="en-GB" dirty="0" err="1">
                <a:solidFill>
                  <a:srgbClr val="7030A0"/>
                </a:solidFill>
              </a:rPr>
              <a:t>constexpr</a:t>
            </a:r>
            <a:r>
              <a:rPr lang="en-GB" dirty="0"/>
              <a:t> </a:t>
            </a:r>
            <a:r>
              <a:rPr lang="en-GB" dirty="0" err="1"/>
              <a:t>DiffPhysicalUnit</a:t>
            </a:r>
            <a:r>
              <a:rPr lang="en-GB" dirty="0"/>
              <a:t> </a:t>
            </a:r>
            <a:r>
              <a:rPr lang="en-GB" dirty="0">
                <a:solidFill>
                  <a:srgbClr val="0070C0"/>
                </a:solidFill>
              </a:rPr>
              <a:t>operator-</a:t>
            </a:r>
            <a:r>
              <a:rPr lang="en-GB" dirty="0"/>
              <a:t>(</a:t>
            </a:r>
            <a:r>
              <a:rPr lang="en-GB" dirty="0" err="1">
                <a:solidFill>
                  <a:srgbClr val="7030A0"/>
                </a:solidFill>
              </a:rPr>
              <a:t>const</a:t>
            </a:r>
            <a:r>
              <a:rPr lang="en-GB" dirty="0"/>
              <a:t> </a:t>
            </a:r>
            <a:r>
              <a:rPr lang="en-GB" dirty="0" err="1"/>
              <a:t>AbsolutePhysicalUnit</a:t>
            </a:r>
            <a:r>
              <a:rPr lang="en-GB" dirty="0"/>
              <a:t>&amp; </a:t>
            </a:r>
            <a:r>
              <a:rPr lang="en-GB" dirty="0" err="1"/>
              <a:t>rhs</a:t>
            </a:r>
            <a:r>
              <a:rPr lang="en-GB" dirty="0"/>
              <a:t>) </a:t>
            </a:r>
            <a:r>
              <a:rPr lang="en-GB" dirty="0" err="1">
                <a:solidFill>
                  <a:srgbClr val="7030A0"/>
                </a:solidFill>
              </a:rPr>
              <a:t>const</a:t>
            </a:r>
            <a:endParaRPr lang="en-GB" dirty="0">
              <a:solidFill>
                <a:srgbClr val="7030A0"/>
              </a:solidFill>
            </a:endParaRPr>
          </a:p>
          <a:p>
            <a:pPr marL="0" indent="0">
              <a:buNone/>
            </a:pPr>
            <a:r>
              <a:rPr lang="en-GB" dirty="0"/>
              <a:t>	{</a:t>
            </a:r>
          </a:p>
          <a:p>
            <a:pPr marL="0" indent="0">
              <a:buNone/>
            </a:pPr>
            <a:r>
              <a:rPr lang="en-GB" dirty="0"/>
              <a:t>		</a:t>
            </a:r>
            <a:r>
              <a:rPr lang="en-GB" dirty="0">
                <a:solidFill>
                  <a:srgbClr val="0070C0"/>
                </a:solidFill>
              </a:rPr>
              <a:t>return</a:t>
            </a:r>
            <a:r>
              <a:rPr lang="en-GB" dirty="0"/>
              <a:t> </a:t>
            </a:r>
            <a:r>
              <a:rPr lang="en-GB" dirty="0" err="1"/>
              <a:t>DiffPhysicalUnit</a:t>
            </a:r>
            <a:r>
              <a:rPr lang="en-GB" dirty="0"/>
              <a:t>(value() - </a:t>
            </a:r>
            <a:r>
              <a:rPr lang="en-GB" dirty="0" err="1"/>
              <a:t>rhs.value</a:t>
            </a:r>
            <a:r>
              <a:rPr lang="en-GB" dirty="0"/>
              <a:t>());</a:t>
            </a:r>
          </a:p>
          <a:p>
            <a:pPr marL="0" indent="0">
              <a:buNone/>
            </a:pPr>
            <a:r>
              <a:rPr lang="en-GB" dirty="0"/>
              <a:t>	} … }</a:t>
            </a:r>
          </a:p>
          <a:p>
            <a:r>
              <a:rPr lang="en-GB" dirty="0"/>
              <a:t>Very simple implementation, because templates do all the work for us</a:t>
            </a:r>
          </a:p>
        </p:txBody>
      </p:sp>
    </p:spTree>
    <p:extLst>
      <p:ext uri="{BB962C8B-B14F-4D97-AF65-F5344CB8AC3E}">
        <p14:creationId xmlns:p14="http://schemas.microsoft.com/office/powerpoint/2010/main" val="10360506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CECD4634-81A3-43C1-B494-274F84E1098E}"/>
              </a:ext>
            </a:extLst>
          </p:cNvPr>
          <p:cNvSpPr>
            <a:spLocks noGrp="1"/>
          </p:cNvSpPr>
          <p:nvPr>
            <p:ph type="body" sz="quarter" idx="13"/>
          </p:nvPr>
        </p:nvSpPr>
        <p:spPr/>
        <p:txBody>
          <a:bodyPr/>
          <a:lstStyle/>
          <a:p>
            <a:endParaRPr lang="en-GB" dirty="0"/>
          </a:p>
        </p:txBody>
      </p:sp>
      <p:sp>
        <p:nvSpPr>
          <p:cNvPr id="5" name="Title 4">
            <a:extLst>
              <a:ext uri="{FF2B5EF4-FFF2-40B4-BE49-F238E27FC236}">
                <a16:creationId xmlns:a16="http://schemas.microsoft.com/office/drawing/2014/main" id="{3371C040-155A-463D-A84A-60400FE8299B}"/>
              </a:ext>
            </a:extLst>
          </p:cNvPr>
          <p:cNvSpPr>
            <a:spLocks noGrp="1"/>
          </p:cNvSpPr>
          <p:nvPr>
            <p:ph type="title"/>
          </p:nvPr>
        </p:nvSpPr>
        <p:spPr/>
        <p:txBody>
          <a:bodyPr/>
          <a:lstStyle/>
          <a:p>
            <a:r>
              <a:rPr lang="en-US" dirty="0"/>
              <a:t>About me</a:t>
            </a:r>
            <a:endParaRPr lang="en-GB" dirty="0"/>
          </a:p>
        </p:txBody>
      </p:sp>
      <p:sp>
        <p:nvSpPr>
          <p:cNvPr id="7" name="Content Placeholder 6">
            <a:extLst>
              <a:ext uri="{FF2B5EF4-FFF2-40B4-BE49-F238E27FC236}">
                <a16:creationId xmlns:a16="http://schemas.microsoft.com/office/drawing/2014/main" id="{F62B43E6-4802-4026-BB94-1F83A1BA6CCA}"/>
              </a:ext>
            </a:extLst>
          </p:cNvPr>
          <p:cNvSpPr>
            <a:spLocks noGrp="1"/>
          </p:cNvSpPr>
          <p:nvPr>
            <p:ph sz="quarter" idx="4294967295"/>
          </p:nvPr>
        </p:nvSpPr>
        <p:spPr>
          <a:xfrm>
            <a:off x="406398" y="1789354"/>
            <a:ext cx="11379200" cy="4662246"/>
          </a:xfrm>
        </p:spPr>
        <p:txBody>
          <a:bodyPr/>
          <a:lstStyle/>
          <a:p>
            <a:r>
              <a:rPr lang="sr-Latn-RS" dirty="0"/>
              <a:t>Nikola Jelić, embedded engineer, ~1</a:t>
            </a:r>
            <a:r>
              <a:rPr lang="en-GB" dirty="0"/>
              <a:t>1</a:t>
            </a:r>
            <a:r>
              <a:rPr lang="sr-Latn-RS" dirty="0" err="1"/>
              <a:t>years</a:t>
            </a:r>
            <a:r>
              <a:rPr lang="sr-Latn-RS" dirty="0"/>
              <a:t> of experience</a:t>
            </a:r>
            <a:endParaRPr lang="en-GB" dirty="0"/>
          </a:p>
          <a:p>
            <a:r>
              <a:rPr lang="en-GB" dirty="0"/>
              <a:t>Working in Zuehlke Engineering for the last 4.5 years</a:t>
            </a:r>
            <a:endParaRPr lang="sr-Latn-RS" dirty="0"/>
          </a:p>
          <a:p>
            <a:r>
              <a:rPr lang="sr-Latn-RS" dirty="0"/>
              <a:t>Studied computer science </a:t>
            </a:r>
            <a:r>
              <a:rPr lang="en-GB" dirty="0"/>
              <a:t>at</a:t>
            </a:r>
            <a:r>
              <a:rPr lang="sr-Latn-RS" dirty="0"/>
              <a:t> Faculty of Mathematics, Belgrade, Serbia</a:t>
            </a:r>
          </a:p>
          <a:p>
            <a:r>
              <a:rPr lang="sr-Latn-RS" dirty="0"/>
              <a:t>Great fan of</a:t>
            </a:r>
            <a:r>
              <a:rPr lang="en-GB" dirty="0"/>
              <a:t>:</a:t>
            </a:r>
          </a:p>
          <a:p>
            <a:pPr lvl="1"/>
            <a:r>
              <a:rPr lang="sr-Latn-RS" dirty="0"/>
              <a:t>Linux</a:t>
            </a:r>
            <a:r>
              <a:rPr lang="en-GB" dirty="0"/>
              <a:t>; mature, diverse, solid OS for embedded and many other use cases</a:t>
            </a:r>
          </a:p>
          <a:p>
            <a:pPr lvl="1"/>
            <a:r>
              <a:rPr lang="sr-Latn-RS" dirty="0"/>
              <a:t>C</a:t>
            </a:r>
            <a:r>
              <a:rPr lang="en-GB" dirty="0"/>
              <a:t>; effectively the macro assembly, but portable </a:t>
            </a:r>
            <a:r>
              <a:rPr lang="en-GB" dirty="0">
                <a:sym typeface="Wingdings" panose="05000000000000000000" pitchFamily="2" charset="2"/>
              </a:rPr>
              <a:t></a:t>
            </a:r>
            <a:endParaRPr lang="en-GB" dirty="0"/>
          </a:p>
          <a:p>
            <a:pPr lvl="1"/>
            <a:r>
              <a:rPr lang="en-GB" dirty="0"/>
              <a:t>modern </a:t>
            </a:r>
            <a:r>
              <a:rPr lang="sr-Latn-RS" dirty="0"/>
              <a:t>C</a:t>
            </a:r>
            <a:r>
              <a:rPr lang="en-GB" dirty="0"/>
              <a:t>++; 11 and beyond, when functional and generic programming began to take shape</a:t>
            </a:r>
          </a:p>
          <a:p>
            <a:pPr lvl="1"/>
            <a:r>
              <a:rPr lang="en-GB" dirty="0"/>
              <a:t>Haskell; the most complete functional language out there (to my knowledge)</a:t>
            </a:r>
          </a:p>
          <a:p>
            <a:endParaRPr lang="sr-Latn-RS" dirty="0"/>
          </a:p>
        </p:txBody>
      </p:sp>
    </p:spTree>
    <p:custDataLst>
      <p:custData r:id="rId1"/>
      <p:custData r:id="rId2"/>
      <p:tags r:id="rId3"/>
    </p:custDataLst>
    <p:extLst>
      <p:ext uri="{BB962C8B-B14F-4D97-AF65-F5344CB8AC3E}">
        <p14:creationId xmlns:p14="http://schemas.microsoft.com/office/powerpoint/2010/main" val="4465742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1000"/>
                                        <p:tgtEl>
                                          <p:spTgt spid="7">
                                            <p:txEl>
                                              <p:pRg st="0" end="0"/>
                                            </p:txEl>
                                          </p:spTgt>
                                        </p:tgtEl>
                                      </p:cBhvr>
                                    </p:animEffect>
                                    <p:anim calcmode="lin" valueType="num">
                                      <p:cBhvr>
                                        <p:cTn id="8" dur="1000" fill="hold"/>
                                        <p:tgtEl>
                                          <p:spTgt spid="7">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7">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7">
                                            <p:txEl>
                                              <p:pRg st="1" end="1"/>
                                            </p:txEl>
                                          </p:spTgt>
                                        </p:tgtEl>
                                        <p:attrNameLst>
                                          <p:attrName>style.visibility</p:attrName>
                                        </p:attrNameLst>
                                      </p:cBhvr>
                                      <p:to>
                                        <p:strVal val="visible"/>
                                      </p:to>
                                    </p:set>
                                    <p:animEffect transition="in" filter="fade">
                                      <p:cBhvr>
                                        <p:cTn id="14" dur="1000"/>
                                        <p:tgtEl>
                                          <p:spTgt spid="7">
                                            <p:txEl>
                                              <p:pRg st="1" end="1"/>
                                            </p:txEl>
                                          </p:spTgt>
                                        </p:tgtEl>
                                      </p:cBhvr>
                                    </p:animEffect>
                                    <p:anim calcmode="lin" valueType="num">
                                      <p:cBhvr>
                                        <p:cTn id="15" dur="1000" fill="hold"/>
                                        <p:tgtEl>
                                          <p:spTgt spid="7">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7">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7">
                                            <p:txEl>
                                              <p:pRg st="2" end="2"/>
                                            </p:txEl>
                                          </p:spTgt>
                                        </p:tgtEl>
                                        <p:attrNameLst>
                                          <p:attrName>style.visibility</p:attrName>
                                        </p:attrNameLst>
                                      </p:cBhvr>
                                      <p:to>
                                        <p:strVal val="visible"/>
                                      </p:to>
                                    </p:set>
                                    <p:animEffect transition="in" filter="fade">
                                      <p:cBhvr>
                                        <p:cTn id="21" dur="1000"/>
                                        <p:tgtEl>
                                          <p:spTgt spid="7">
                                            <p:txEl>
                                              <p:pRg st="2" end="2"/>
                                            </p:txEl>
                                          </p:spTgt>
                                        </p:tgtEl>
                                      </p:cBhvr>
                                    </p:animEffect>
                                    <p:anim calcmode="lin" valueType="num">
                                      <p:cBhvr>
                                        <p:cTn id="22" dur="1000" fill="hold"/>
                                        <p:tgtEl>
                                          <p:spTgt spid="7">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7">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7">
                                            <p:txEl>
                                              <p:pRg st="3" end="3"/>
                                            </p:txEl>
                                          </p:spTgt>
                                        </p:tgtEl>
                                        <p:attrNameLst>
                                          <p:attrName>style.visibility</p:attrName>
                                        </p:attrNameLst>
                                      </p:cBhvr>
                                      <p:to>
                                        <p:strVal val="visible"/>
                                      </p:to>
                                    </p:set>
                                    <p:animEffect transition="in" filter="fade">
                                      <p:cBhvr>
                                        <p:cTn id="28" dur="1000"/>
                                        <p:tgtEl>
                                          <p:spTgt spid="7">
                                            <p:txEl>
                                              <p:pRg st="3" end="3"/>
                                            </p:txEl>
                                          </p:spTgt>
                                        </p:tgtEl>
                                      </p:cBhvr>
                                    </p:animEffect>
                                    <p:anim calcmode="lin" valueType="num">
                                      <p:cBhvr>
                                        <p:cTn id="29" dur="1000" fill="hold"/>
                                        <p:tgtEl>
                                          <p:spTgt spid="7">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7">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7">
                                            <p:txEl>
                                              <p:pRg st="4" end="4"/>
                                            </p:txEl>
                                          </p:spTgt>
                                        </p:tgtEl>
                                        <p:attrNameLst>
                                          <p:attrName>style.visibility</p:attrName>
                                        </p:attrNameLst>
                                      </p:cBhvr>
                                      <p:to>
                                        <p:strVal val="visible"/>
                                      </p:to>
                                    </p:set>
                                    <p:animEffect transition="in" filter="fade">
                                      <p:cBhvr>
                                        <p:cTn id="35" dur="1000"/>
                                        <p:tgtEl>
                                          <p:spTgt spid="7">
                                            <p:txEl>
                                              <p:pRg st="4" end="4"/>
                                            </p:txEl>
                                          </p:spTgt>
                                        </p:tgtEl>
                                      </p:cBhvr>
                                    </p:animEffect>
                                    <p:anim calcmode="lin" valueType="num">
                                      <p:cBhvr>
                                        <p:cTn id="36" dur="1000" fill="hold"/>
                                        <p:tgtEl>
                                          <p:spTgt spid="7">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7">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7">
                                            <p:txEl>
                                              <p:pRg st="5" end="5"/>
                                            </p:txEl>
                                          </p:spTgt>
                                        </p:tgtEl>
                                        <p:attrNameLst>
                                          <p:attrName>style.visibility</p:attrName>
                                        </p:attrNameLst>
                                      </p:cBhvr>
                                      <p:to>
                                        <p:strVal val="visible"/>
                                      </p:to>
                                    </p:set>
                                    <p:animEffect transition="in" filter="fade">
                                      <p:cBhvr>
                                        <p:cTn id="42" dur="1000"/>
                                        <p:tgtEl>
                                          <p:spTgt spid="7">
                                            <p:txEl>
                                              <p:pRg st="5" end="5"/>
                                            </p:txEl>
                                          </p:spTgt>
                                        </p:tgtEl>
                                      </p:cBhvr>
                                    </p:animEffect>
                                    <p:anim calcmode="lin" valueType="num">
                                      <p:cBhvr>
                                        <p:cTn id="43" dur="1000" fill="hold"/>
                                        <p:tgtEl>
                                          <p:spTgt spid="7">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7">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7">
                                            <p:txEl>
                                              <p:pRg st="6" end="6"/>
                                            </p:txEl>
                                          </p:spTgt>
                                        </p:tgtEl>
                                        <p:attrNameLst>
                                          <p:attrName>style.visibility</p:attrName>
                                        </p:attrNameLst>
                                      </p:cBhvr>
                                      <p:to>
                                        <p:strVal val="visible"/>
                                      </p:to>
                                    </p:set>
                                    <p:animEffect transition="in" filter="fade">
                                      <p:cBhvr>
                                        <p:cTn id="49" dur="1000"/>
                                        <p:tgtEl>
                                          <p:spTgt spid="7">
                                            <p:txEl>
                                              <p:pRg st="6" end="6"/>
                                            </p:txEl>
                                          </p:spTgt>
                                        </p:tgtEl>
                                      </p:cBhvr>
                                    </p:animEffect>
                                    <p:anim calcmode="lin" valueType="num">
                                      <p:cBhvr>
                                        <p:cTn id="50" dur="1000" fill="hold"/>
                                        <p:tgtEl>
                                          <p:spTgt spid="7">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7">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nodeType="clickEffect">
                                  <p:stCondLst>
                                    <p:cond delay="0"/>
                                  </p:stCondLst>
                                  <p:childTnLst>
                                    <p:set>
                                      <p:cBhvr>
                                        <p:cTn id="55" dur="1" fill="hold">
                                          <p:stCondLst>
                                            <p:cond delay="0"/>
                                          </p:stCondLst>
                                        </p:cTn>
                                        <p:tgtEl>
                                          <p:spTgt spid="7">
                                            <p:txEl>
                                              <p:pRg st="7" end="7"/>
                                            </p:txEl>
                                          </p:spTgt>
                                        </p:tgtEl>
                                        <p:attrNameLst>
                                          <p:attrName>style.visibility</p:attrName>
                                        </p:attrNameLst>
                                      </p:cBhvr>
                                      <p:to>
                                        <p:strVal val="visible"/>
                                      </p:to>
                                    </p:set>
                                    <p:animEffect transition="in" filter="fade">
                                      <p:cBhvr>
                                        <p:cTn id="56" dur="1000"/>
                                        <p:tgtEl>
                                          <p:spTgt spid="7">
                                            <p:txEl>
                                              <p:pRg st="7" end="7"/>
                                            </p:txEl>
                                          </p:spTgt>
                                        </p:tgtEl>
                                      </p:cBhvr>
                                    </p:animEffect>
                                    <p:anim calcmode="lin" valueType="num">
                                      <p:cBhvr>
                                        <p:cTn id="57" dur="1000" fill="hold"/>
                                        <p:tgtEl>
                                          <p:spTgt spid="7">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7">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uiExpand="1"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A70FEC9-CBBB-4C94-B83C-40A22F5D8A9F}"/>
              </a:ext>
            </a:extLst>
          </p:cNvPr>
          <p:cNvSpPr>
            <a:spLocks noGrp="1"/>
          </p:cNvSpPr>
          <p:nvPr>
            <p:ph type="title"/>
          </p:nvPr>
        </p:nvSpPr>
        <p:spPr/>
        <p:txBody>
          <a:bodyPr/>
          <a:lstStyle/>
          <a:p>
            <a:r>
              <a:rPr lang="en-GB" dirty="0"/>
              <a:t>Adding an absolute unit and a normal one</a:t>
            </a:r>
          </a:p>
        </p:txBody>
      </p:sp>
      <p:sp>
        <p:nvSpPr>
          <p:cNvPr id="4" name="Content Placeholder 3">
            <a:extLst>
              <a:ext uri="{FF2B5EF4-FFF2-40B4-BE49-F238E27FC236}">
                <a16:creationId xmlns:a16="http://schemas.microsoft.com/office/drawing/2014/main" id="{C41592AC-0025-4064-B89B-FD081BB54C98}"/>
              </a:ext>
            </a:extLst>
          </p:cNvPr>
          <p:cNvSpPr>
            <a:spLocks noGrp="1"/>
          </p:cNvSpPr>
          <p:nvPr>
            <p:ph sz="quarter" idx="14"/>
          </p:nvPr>
        </p:nvSpPr>
        <p:spPr/>
        <p:txBody>
          <a:bodyPr/>
          <a:lstStyle/>
          <a:p>
            <a:pPr marL="0" indent="0">
              <a:buNone/>
            </a:pPr>
            <a:r>
              <a:rPr lang="en-GB" dirty="0">
                <a:solidFill>
                  <a:srgbClr val="7030A0"/>
                </a:solidFill>
              </a:rPr>
              <a:t>template</a:t>
            </a:r>
            <a:r>
              <a:rPr lang="en-GB" dirty="0"/>
              <a:t> &lt;</a:t>
            </a:r>
            <a:r>
              <a:rPr lang="en-GB" dirty="0" err="1">
                <a:solidFill>
                  <a:srgbClr val="7030A0"/>
                </a:solidFill>
              </a:rPr>
              <a:t>typename</a:t>
            </a:r>
            <a:r>
              <a:rPr lang="en-GB" dirty="0"/>
              <a:t> </a:t>
            </a:r>
            <a:r>
              <a:rPr lang="en-GB" dirty="0" err="1"/>
              <a:t>ValType</a:t>
            </a:r>
            <a:r>
              <a:rPr lang="en-GB" dirty="0"/>
              <a:t>, </a:t>
            </a:r>
            <a:r>
              <a:rPr lang="en-GB" dirty="0" err="1">
                <a:solidFill>
                  <a:srgbClr val="7030A0"/>
                </a:solidFill>
              </a:rPr>
              <a:t>typename</a:t>
            </a:r>
            <a:r>
              <a:rPr lang="en-GB" dirty="0"/>
              <a:t> ...Ts&gt;</a:t>
            </a:r>
          </a:p>
          <a:p>
            <a:pPr marL="0" indent="0">
              <a:buNone/>
            </a:pPr>
            <a:r>
              <a:rPr lang="en-GB" dirty="0" err="1">
                <a:solidFill>
                  <a:srgbClr val="7030A0"/>
                </a:solidFill>
              </a:rPr>
              <a:t>constexpr</a:t>
            </a:r>
            <a:r>
              <a:rPr lang="en-GB" dirty="0"/>
              <a:t> </a:t>
            </a:r>
            <a:r>
              <a:rPr lang="en-GB" dirty="0" err="1"/>
              <a:t>AbsolutePhysicalUnit</a:t>
            </a:r>
            <a:r>
              <a:rPr lang="en-GB" dirty="0"/>
              <a:t>&lt;</a:t>
            </a:r>
            <a:r>
              <a:rPr lang="en-GB" dirty="0" err="1"/>
              <a:t>ValType</a:t>
            </a:r>
            <a:r>
              <a:rPr lang="en-GB" dirty="0"/>
              <a:t>, Ts...&gt; </a:t>
            </a:r>
            <a:r>
              <a:rPr lang="en-GB" dirty="0">
                <a:solidFill>
                  <a:srgbClr val="0070C0"/>
                </a:solidFill>
              </a:rPr>
              <a:t>operator</a:t>
            </a:r>
            <a:r>
              <a:rPr lang="en-GB" dirty="0"/>
              <a:t>+(</a:t>
            </a:r>
            <a:r>
              <a:rPr lang="en-GB" dirty="0" err="1">
                <a:solidFill>
                  <a:srgbClr val="7030A0"/>
                </a:solidFill>
              </a:rPr>
              <a:t>const</a:t>
            </a:r>
            <a:r>
              <a:rPr lang="en-GB" dirty="0"/>
              <a:t> </a:t>
            </a:r>
            <a:r>
              <a:rPr lang="en-GB" dirty="0" err="1"/>
              <a:t>PhysicalUnit</a:t>
            </a:r>
            <a:r>
              <a:rPr lang="en-GB" dirty="0"/>
              <a:t>&lt;Ts...&gt;&amp; </a:t>
            </a:r>
            <a:r>
              <a:rPr lang="en-GB" dirty="0" err="1"/>
              <a:t>lhs</a:t>
            </a:r>
            <a:r>
              <a:rPr lang="en-GB" dirty="0"/>
              <a:t>,</a:t>
            </a:r>
          </a:p>
          <a:p>
            <a:pPr marL="0" indent="0">
              <a:buNone/>
            </a:pPr>
            <a:r>
              <a:rPr lang="en-GB" dirty="0"/>
              <a:t>		</a:t>
            </a:r>
            <a:r>
              <a:rPr lang="en-GB" dirty="0" err="1">
                <a:solidFill>
                  <a:srgbClr val="7030A0"/>
                </a:solidFill>
              </a:rPr>
              <a:t>const</a:t>
            </a:r>
            <a:r>
              <a:rPr lang="en-GB" dirty="0"/>
              <a:t> </a:t>
            </a:r>
            <a:r>
              <a:rPr lang="en-GB" dirty="0" err="1"/>
              <a:t>AbsolutePhysicalUnit</a:t>
            </a:r>
            <a:r>
              <a:rPr lang="en-GB" dirty="0"/>
              <a:t>&lt;</a:t>
            </a:r>
            <a:r>
              <a:rPr lang="en-GB" dirty="0" err="1"/>
              <a:t>ValType</a:t>
            </a:r>
            <a:r>
              <a:rPr lang="en-GB" dirty="0"/>
              <a:t>, Ts...&gt;&amp; </a:t>
            </a:r>
            <a:r>
              <a:rPr lang="en-GB" dirty="0" err="1"/>
              <a:t>rhs</a:t>
            </a:r>
            <a:r>
              <a:rPr lang="en-GB" dirty="0"/>
              <a:t>) {</a:t>
            </a:r>
          </a:p>
          <a:p>
            <a:pPr marL="0" indent="0">
              <a:buNone/>
            </a:pPr>
            <a:r>
              <a:rPr lang="en-GB" dirty="0"/>
              <a:t>	</a:t>
            </a:r>
            <a:r>
              <a:rPr lang="en-GB" dirty="0">
                <a:solidFill>
                  <a:srgbClr val="0070C0"/>
                </a:solidFill>
              </a:rPr>
              <a:t>return</a:t>
            </a:r>
            <a:r>
              <a:rPr lang="en-GB" dirty="0"/>
              <a:t> </a:t>
            </a:r>
            <a:r>
              <a:rPr lang="en-GB" dirty="0" err="1"/>
              <a:t>AbsolutePhysicalUnit</a:t>
            </a:r>
            <a:r>
              <a:rPr lang="en-GB" dirty="0"/>
              <a:t>&lt;</a:t>
            </a:r>
            <a:r>
              <a:rPr lang="en-GB" dirty="0" err="1"/>
              <a:t>ValType</a:t>
            </a:r>
            <a:r>
              <a:rPr lang="en-GB" dirty="0"/>
              <a:t>, Ts...&gt;(</a:t>
            </a:r>
            <a:r>
              <a:rPr lang="en-GB" dirty="0" err="1"/>
              <a:t>lhs.value</a:t>
            </a:r>
            <a:r>
              <a:rPr lang="en-GB" dirty="0"/>
              <a:t>() + </a:t>
            </a:r>
            <a:r>
              <a:rPr lang="en-GB" dirty="0" err="1"/>
              <a:t>rhs.value</a:t>
            </a:r>
            <a:r>
              <a:rPr lang="en-GB" dirty="0"/>
              <a:t>());</a:t>
            </a:r>
          </a:p>
          <a:p>
            <a:pPr marL="0" indent="0">
              <a:buNone/>
            </a:pPr>
            <a:r>
              <a:rPr lang="en-GB" dirty="0"/>
              <a:t>}</a:t>
            </a:r>
          </a:p>
          <a:p>
            <a:r>
              <a:rPr lang="en-GB" dirty="0"/>
              <a:t>Again, very simple, due to the templates</a:t>
            </a:r>
          </a:p>
        </p:txBody>
      </p:sp>
    </p:spTree>
    <p:extLst>
      <p:ext uri="{BB962C8B-B14F-4D97-AF65-F5344CB8AC3E}">
        <p14:creationId xmlns:p14="http://schemas.microsoft.com/office/powerpoint/2010/main" val="92369371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A70FEC9-CBBB-4C94-B83C-40A22F5D8A9F}"/>
              </a:ext>
            </a:extLst>
          </p:cNvPr>
          <p:cNvSpPr>
            <a:spLocks noGrp="1"/>
          </p:cNvSpPr>
          <p:nvPr>
            <p:ph type="title"/>
          </p:nvPr>
        </p:nvSpPr>
        <p:spPr/>
        <p:txBody>
          <a:bodyPr/>
          <a:lstStyle/>
          <a:p>
            <a:r>
              <a:rPr lang="en-GB" dirty="0"/>
              <a:t>Creating specific units</a:t>
            </a:r>
          </a:p>
        </p:txBody>
      </p:sp>
      <p:sp>
        <p:nvSpPr>
          <p:cNvPr id="4" name="Content Placeholder 3">
            <a:extLst>
              <a:ext uri="{FF2B5EF4-FFF2-40B4-BE49-F238E27FC236}">
                <a16:creationId xmlns:a16="http://schemas.microsoft.com/office/drawing/2014/main" id="{C41592AC-0025-4064-B89B-FD081BB54C98}"/>
              </a:ext>
            </a:extLst>
          </p:cNvPr>
          <p:cNvSpPr>
            <a:spLocks noGrp="1"/>
          </p:cNvSpPr>
          <p:nvPr>
            <p:ph sz="quarter" idx="14"/>
          </p:nvPr>
        </p:nvSpPr>
        <p:spPr>
          <a:xfrm>
            <a:off x="406397" y="1076463"/>
            <a:ext cx="11379200" cy="5375136"/>
          </a:xfrm>
        </p:spPr>
        <p:txBody>
          <a:bodyPr/>
          <a:lstStyle/>
          <a:p>
            <a:pPr marL="0" indent="0">
              <a:buNone/>
            </a:pPr>
            <a:r>
              <a:rPr lang="en-GB" dirty="0">
                <a:solidFill>
                  <a:schemeClr val="accent2">
                    <a:lumMod val="50000"/>
                  </a:schemeClr>
                </a:solidFill>
              </a:rPr>
              <a:t>// Volume</a:t>
            </a:r>
          </a:p>
          <a:p>
            <a:pPr marL="0" indent="0">
              <a:buNone/>
            </a:pPr>
            <a:r>
              <a:rPr lang="en-GB" dirty="0">
                <a:solidFill>
                  <a:schemeClr val="accent2">
                    <a:lumMod val="50000"/>
                  </a:schemeClr>
                </a:solidFill>
              </a:rPr>
              <a:t>/// @brief Unit for litres, 10^-3 m^3</a:t>
            </a:r>
          </a:p>
          <a:p>
            <a:pPr marL="0" indent="0">
              <a:buNone/>
            </a:pPr>
            <a:r>
              <a:rPr lang="en-GB" dirty="0">
                <a:solidFill>
                  <a:srgbClr val="0070C0"/>
                </a:solidFill>
              </a:rPr>
              <a:t>using</a:t>
            </a:r>
            <a:r>
              <a:rPr lang="en-GB" dirty="0"/>
              <a:t> </a:t>
            </a:r>
            <a:r>
              <a:rPr lang="en-GB" dirty="0" err="1"/>
              <a:t>Litre_t</a:t>
            </a:r>
            <a:r>
              <a:rPr lang="en-GB" dirty="0"/>
              <a:t> = </a:t>
            </a:r>
            <a:r>
              <a:rPr lang="en-GB" dirty="0" err="1"/>
              <a:t>PhysicalUnit</a:t>
            </a:r>
            <a:r>
              <a:rPr lang="en-GB" dirty="0"/>
              <a:t>&lt;</a:t>
            </a:r>
            <a:r>
              <a:rPr lang="en-GB" dirty="0">
                <a:solidFill>
                  <a:srgbClr val="7030A0"/>
                </a:solidFill>
              </a:rPr>
              <a:t>float</a:t>
            </a:r>
            <a:r>
              <a:rPr lang="en-GB" dirty="0"/>
              <a:t>, std::milli, std::ratio&lt;3&gt;, std::ratio&lt;0&gt;, std::ratio&lt;0&gt;, std::ratio&lt;0&gt;, std::ratio&lt;0&gt;, std::ratio&lt;0&gt;, std::ratio&lt;0&gt;&gt;;</a:t>
            </a:r>
          </a:p>
          <a:p>
            <a:pPr marL="0" indent="0">
              <a:buNone/>
            </a:pPr>
            <a:r>
              <a:rPr lang="en-GB" dirty="0" err="1">
                <a:solidFill>
                  <a:srgbClr val="7030A0"/>
                </a:solidFill>
              </a:rPr>
              <a:t>constexpr</a:t>
            </a:r>
            <a:r>
              <a:rPr lang="en-GB" dirty="0"/>
              <a:t> </a:t>
            </a:r>
            <a:r>
              <a:rPr lang="en-GB" dirty="0" err="1"/>
              <a:t>Litre_t</a:t>
            </a:r>
            <a:r>
              <a:rPr lang="en-GB" dirty="0"/>
              <a:t> </a:t>
            </a:r>
            <a:r>
              <a:rPr lang="en-GB" dirty="0">
                <a:solidFill>
                  <a:srgbClr val="0070C0"/>
                </a:solidFill>
              </a:rPr>
              <a:t>operator</a:t>
            </a:r>
            <a:r>
              <a:rPr lang="en-GB" dirty="0"/>
              <a:t>"" _l(</a:t>
            </a:r>
            <a:r>
              <a:rPr lang="en-GB" dirty="0">
                <a:solidFill>
                  <a:srgbClr val="7030A0"/>
                </a:solidFill>
              </a:rPr>
              <a:t>uint64_t</a:t>
            </a:r>
            <a:r>
              <a:rPr lang="en-GB" dirty="0"/>
              <a:t> </a:t>
            </a:r>
            <a:r>
              <a:rPr lang="en-GB" dirty="0" err="1"/>
              <a:t>val</a:t>
            </a:r>
            <a:r>
              <a:rPr lang="en-GB" dirty="0"/>
              <a:t>) { </a:t>
            </a:r>
            <a:r>
              <a:rPr lang="en-GB" dirty="0">
                <a:solidFill>
                  <a:srgbClr val="0070C0"/>
                </a:solidFill>
              </a:rPr>
              <a:t>return</a:t>
            </a:r>
            <a:r>
              <a:rPr lang="en-GB" dirty="0"/>
              <a:t> </a:t>
            </a:r>
            <a:r>
              <a:rPr lang="en-GB" dirty="0" err="1"/>
              <a:t>Litre_t</a:t>
            </a:r>
            <a:r>
              <a:rPr lang="en-GB" dirty="0"/>
              <a:t>(</a:t>
            </a:r>
            <a:r>
              <a:rPr lang="en-GB" dirty="0" err="1">
                <a:solidFill>
                  <a:srgbClr val="0070C0"/>
                </a:solidFill>
              </a:rPr>
              <a:t>static_cast</a:t>
            </a:r>
            <a:r>
              <a:rPr lang="en-GB" dirty="0"/>
              <a:t>&lt;</a:t>
            </a:r>
            <a:r>
              <a:rPr lang="en-GB" dirty="0">
                <a:solidFill>
                  <a:srgbClr val="7030A0"/>
                </a:solidFill>
              </a:rPr>
              <a:t>float</a:t>
            </a:r>
            <a:r>
              <a:rPr lang="en-GB" dirty="0"/>
              <a:t>&gt;(</a:t>
            </a:r>
            <a:r>
              <a:rPr lang="en-GB" dirty="0" err="1"/>
              <a:t>val</a:t>
            </a:r>
            <a:r>
              <a:rPr lang="en-GB" dirty="0"/>
              <a:t>)); };</a:t>
            </a:r>
          </a:p>
          <a:p>
            <a:pPr marL="0" indent="0">
              <a:buNone/>
            </a:pPr>
            <a:r>
              <a:rPr lang="en-GB" dirty="0" err="1">
                <a:solidFill>
                  <a:srgbClr val="7030A0"/>
                </a:solidFill>
              </a:rPr>
              <a:t>constexpr</a:t>
            </a:r>
            <a:r>
              <a:rPr lang="en-GB" dirty="0"/>
              <a:t> </a:t>
            </a:r>
            <a:r>
              <a:rPr lang="en-GB" dirty="0" err="1"/>
              <a:t>Litre_t</a:t>
            </a:r>
            <a:r>
              <a:rPr lang="en-GB" dirty="0"/>
              <a:t> </a:t>
            </a:r>
            <a:r>
              <a:rPr lang="en-GB" dirty="0">
                <a:solidFill>
                  <a:srgbClr val="0070C0"/>
                </a:solidFill>
              </a:rPr>
              <a:t>operator</a:t>
            </a:r>
            <a:r>
              <a:rPr lang="en-GB" dirty="0"/>
              <a:t>"" _l(</a:t>
            </a:r>
            <a:r>
              <a:rPr lang="en-GB" dirty="0">
                <a:solidFill>
                  <a:srgbClr val="7030A0"/>
                </a:solidFill>
              </a:rPr>
              <a:t>long double</a:t>
            </a:r>
            <a:r>
              <a:rPr lang="en-GB" dirty="0"/>
              <a:t> </a:t>
            </a:r>
            <a:r>
              <a:rPr lang="en-GB" dirty="0" err="1"/>
              <a:t>val</a:t>
            </a:r>
            <a:r>
              <a:rPr lang="en-GB" dirty="0"/>
              <a:t>) { </a:t>
            </a:r>
            <a:r>
              <a:rPr lang="en-GB" dirty="0">
                <a:solidFill>
                  <a:srgbClr val="0070C0"/>
                </a:solidFill>
              </a:rPr>
              <a:t>return</a:t>
            </a:r>
            <a:r>
              <a:rPr lang="en-GB" dirty="0"/>
              <a:t> </a:t>
            </a:r>
            <a:r>
              <a:rPr lang="en-GB" dirty="0" err="1"/>
              <a:t>Litre_t</a:t>
            </a:r>
            <a:r>
              <a:rPr lang="en-GB" dirty="0"/>
              <a:t>(</a:t>
            </a:r>
            <a:r>
              <a:rPr lang="en-GB" dirty="0" err="1">
                <a:solidFill>
                  <a:srgbClr val="0070C0"/>
                </a:solidFill>
              </a:rPr>
              <a:t>static_cast</a:t>
            </a:r>
            <a:r>
              <a:rPr lang="en-GB" dirty="0"/>
              <a:t>&lt;</a:t>
            </a:r>
            <a:r>
              <a:rPr lang="en-GB" dirty="0">
                <a:solidFill>
                  <a:srgbClr val="7030A0"/>
                </a:solidFill>
              </a:rPr>
              <a:t>float</a:t>
            </a:r>
            <a:r>
              <a:rPr lang="en-GB" dirty="0"/>
              <a:t>&gt;(</a:t>
            </a:r>
            <a:r>
              <a:rPr lang="en-GB" dirty="0" err="1"/>
              <a:t>val</a:t>
            </a:r>
            <a:r>
              <a:rPr lang="en-GB" dirty="0"/>
              <a:t>)); };</a:t>
            </a:r>
          </a:p>
          <a:p>
            <a:r>
              <a:rPr lang="en-GB" dirty="0"/>
              <a:t>Litre is expressed as number of metres cubed, which is correct</a:t>
            </a:r>
          </a:p>
          <a:p>
            <a:r>
              <a:rPr lang="en-GB" dirty="0"/>
              <a:t>We can now use constants in the code such as 10_l, 3.5_l, etc. which is really cool</a:t>
            </a:r>
          </a:p>
          <a:p>
            <a:r>
              <a:rPr lang="en-GB" dirty="0"/>
              <a:t>All derived units are expressed strictly as a combination of the base units, with the corresponding conversion factor.</a:t>
            </a:r>
          </a:p>
          <a:p>
            <a:r>
              <a:rPr lang="en-GB" dirty="0"/>
              <a:t>This implementation </a:t>
            </a:r>
            <a:r>
              <a:rPr lang="en-GB" b="1" dirty="0"/>
              <a:t>doesn’t</a:t>
            </a:r>
            <a:r>
              <a:rPr lang="en-GB" dirty="0"/>
              <a:t> cover k*x + n conversions, needed for Celsius to Fahrenheit</a:t>
            </a:r>
          </a:p>
        </p:txBody>
      </p:sp>
    </p:spTree>
    <p:extLst>
      <p:ext uri="{BB962C8B-B14F-4D97-AF65-F5344CB8AC3E}">
        <p14:creationId xmlns:p14="http://schemas.microsoft.com/office/powerpoint/2010/main" val="12913696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icture Placeholder 1">
            <a:extLst>
              <a:ext uri="{FF2B5EF4-FFF2-40B4-BE49-F238E27FC236}">
                <a16:creationId xmlns:a16="http://schemas.microsoft.com/office/drawing/2014/main" id="{B851707F-5D7F-479E-9CA9-4C2A85F15145}"/>
              </a:ext>
            </a:extLst>
          </p:cNvPr>
          <p:cNvSpPr>
            <a:spLocks noGrp="1"/>
          </p:cNvSpPr>
          <p:nvPr>
            <p:ph type="pic" sz="quarter" idx="10"/>
          </p:nvPr>
        </p:nvSpPr>
        <p:spPr/>
      </p:sp>
      <p:sp>
        <p:nvSpPr>
          <p:cNvPr id="3" name="Text Placeholder 2">
            <a:extLst>
              <a:ext uri="{FF2B5EF4-FFF2-40B4-BE49-F238E27FC236}">
                <a16:creationId xmlns:a16="http://schemas.microsoft.com/office/drawing/2014/main" id="{AC918517-AD66-465E-AE38-9684A2B824C6}"/>
              </a:ext>
            </a:extLst>
          </p:cNvPr>
          <p:cNvSpPr>
            <a:spLocks noGrp="1"/>
          </p:cNvSpPr>
          <p:nvPr>
            <p:ph type="body" sz="quarter" idx="11"/>
          </p:nvPr>
        </p:nvSpPr>
        <p:spPr/>
        <p:txBody>
          <a:bodyPr/>
          <a:lstStyle/>
          <a:p>
            <a:r>
              <a:rPr lang="en-GB" dirty="0"/>
              <a:t>Summary</a:t>
            </a:r>
          </a:p>
        </p:txBody>
      </p:sp>
    </p:spTree>
    <p:extLst>
      <p:ext uri="{BB962C8B-B14F-4D97-AF65-F5344CB8AC3E}">
        <p14:creationId xmlns:p14="http://schemas.microsoft.com/office/powerpoint/2010/main" val="93562082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0BDA55D3-5E77-488A-881B-B41A4E997EF2}"/>
              </a:ext>
            </a:extLst>
          </p:cNvPr>
          <p:cNvSpPr>
            <a:spLocks noGrp="1"/>
          </p:cNvSpPr>
          <p:nvPr>
            <p:ph type="body" sz="quarter" idx="13"/>
          </p:nvPr>
        </p:nvSpPr>
        <p:spPr/>
        <p:txBody>
          <a:bodyPr/>
          <a:lstStyle/>
          <a:p>
            <a:endParaRPr lang="en-GB"/>
          </a:p>
        </p:txBody>
      </p:sp>
      <p:sp>
        <p:nvSpPr>
          <p:cNvPr id="3" name="Title 2">
            <a:extLst>
              <a:ext uri="{FF2B5EF4-FFF2-40B4-BE49-F238E27FC236}">
                <a16:creationId xmlns:a16="http://schemas.microsoft.com/office/drawing/2014/main" id="{1A70FEC9-CBBB-4C94-B83C-40A22F5D8A9F}"/>
              </a:ext>
            </a:extLst>
          </p:cNvPr>
          <p:cNvSpPr>
            <a:spLocks noGrp="1"/>
          </p:cNvSpPr>
          <p:nvPr>
            <p:ph type="title"/>
          </p:nvPr>
        </p:nvSpPr>
        <p:spPr/>
        <p:txBody>
          <a:bodyPr/>
          <a:lstStyle/>
          <a:p>
            <a:r>
              <a:rPr lang="en-GB" dirty="0"/>
              <a:t>Lessons learned</a:t>
            </a:r>
          </a:p>
        </p:txBody>
      </p:sp>
      <p:sp>
        <p:nvSpPr>
          <p:cNvPr id="4" name="Content Placeholder 3">
            <a:extLst>
              <a:ext uri="{FF2B5EF4-FFF2-40B4-BE49-F238E27FC236}">
                <a16:creationId xmlns:a16="http://schemas.microsoft.com/office/drawing/2014/main" id="{C41592AC-0025-4064-B89B-FD081BB54C98}"/>
              </a:ext>
            </a:extLst>
          </p:cNvPr>
          <p:cNvSpPr>
            <a:spLocks noGrp="1"/>
          </p:cNvSpPr>
          <p:nvPr>
            <p:ph sz="quarter" idx="14"/>
          </p:nvPr>
        </p:nvSpPr>
        <p:spPr/>
        <p:txBody>
          <a:bodyPr/>
          <a:lstStyle/>
          <a:p>
            <a:r>
              <a:rPr lang="en-GB" dirty="0"/>
              <a:t>Templates are getting more and more powerful in modern C++</a:t>
            </a:r>
          </a:p>
          <a:p>
            <a:r>
              <a:rPr lang="en-GB" dirty="0"/>
              <a:t>Suffixes improve code readability significantly</a:t>
            </a:r>
          </a:p>
          <a:p>
            <a:r>
              <a:rPr lang="en-GB" dirty="0"/>
              <a:t>We should push more and more checks into the compile time</a:t>
            </a:r>
          </a:p>
          <a:p>
            <a:r>
              <a:rPr lang="en-GB" dirty="0"/>
              <a:t>Sometimes not being able to use an already existing solution can be a great call for adventure and learning </a:t>
            </a:r>
            <a:r>
              <a:rPr lang="en-GB" dirty="0">
                <a:sym typeface="Wingdings" panose="05000000000000000000" pitchFamily="2" charset="2"/>
              </a:rPr>
              <a:t></a:t>
            </a:r>
          </a:p>
          <a:p>
            <a:r>
              <a:rPr lang="en-GB" dirty="0">
                <a:sym typeface="Wingdings" panose="05000000000000000000" pitchFamily="2" charset="2"/>
              </a:rPr>
              <a:t>Creation of types could possibly be made prettier</a:t>
            </a:r>
          </a:p>
          <a:p>
            <a:r>
              <a:rPr lang="en-GB" dirty="0">
                <a:sym typeface="Wingdings" panose="05000000000000000000" pitchFamily="2" charset="2"/>
              </a:rPr>
              <a:t>Cloud parts of IoT projects could benefit from this approach, since they face same challenges when dealing with telemetry data on the server side</a:t>
            </a:r>
          </a:p>
          <a:p>
            <a:r>
              <a:rPr lang="en-GB" dirty="0">
                <a:sym typeface="Wingdings" panose="05000000000000000000" pitchFamily="2" charset="2"/>
              </a:rPr>
              <a:t>The eight dimension is sometimes added – the angle; useful for rotations per second and other calculation pertaining to circular motion</a:t>
            </a:r>
            <a:endParaRPr lang="en-GB" dirty="0"/>
          </a:p>
          <a:p>
            <a:endParaRPr lang="en-GB" dirty="0"/>
          </a:p>
        </p:txBody>
      </p:sp>
    </p:spTree>
    <p:extLst>
      <p:ext uri="{BB962C8B-B14F-4D97-AF65-F5344CB8AC3E}">
        <p14:creationId xmlns:p14="http://schemas.microsoft.com/office/powerpoint/2010/main" val="337863407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68CFC521-D467-414C-9CAF-407D1278726F}"/>
              </a:ext>
            </a:extLst>
          </p:cNvPr>
          <p:cNvSpPr>
            <a:spLocks noGrp="1"/>
          </p:cNvSpPr>
          <p:nvPr>
            <p:ph type="body" sz="quarter" idx="11"/>
          </p:nvPr>
        </p:nvSpPr>
        <p:spPr/>
        <p:txBody>
          <a:bodyPr/>
          <a:lstStyle/>
          <a:p>
            <a:r>
              <a:rPr lang="en-GB" dirty="0"/>
              <a:t>Thank you </a:t>
            </a:r>
            <a:r>
              <a:rPr lang="en-GB" dirty="0">
                <a:sym typeface="Wingdings" panose="05000000000000000000" pitchFamily="2" charset="2"/>
              </a:rPr>
              <a:t></a:t>
            </a:r>
            <a:endParaRPr lang="en-GB" dirty="0"/>
          </a:p>
        </p:txBody>
      </p:sp>
    </p:spTree>
    <p:custDataLst>
      <p:custData r:id="rId1"/>
      <p:custData r:id="rId2"/>
      <p:tags r:id="rId3"/>
    </p:custDataLst>
    <p:extLst>
      <p:ext uri="{BB962C8B-B14F-4D97-AF65-F5344CB8AC3E}">
        <p14:creationId xmlns:p14="http://schemas.microsoft.com/office/powerpoint/2010/main" val="31678931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CECD4634-81A3-43C1-B494-274F84E1098E}"/>
              </a:ext>
            </a:extLst>
          </p:cNvPr>
          <p:cNvSpPr>
            <a:spLocks noGrp="1"/>
          </p:cNvSpPr>
          <p:nvPr>
            <p:ph type="body" sz="quarter" idx="13"/>
          </p:nvPr>
        </p:nvSpPr>
        <p:spPr/>
        <p:txBody>
          <a:bodyPr/>
          <a:lstStyle/>
          <a:p>
            <a:r>
              <a:rPr lang="en-US" dirty="0"/>
              <a:t>Real world measurements require strict physical units</a:t>
            </a:r>
            <a:endParaRPr lang="en-GB" dirty="0"/>
          </a:p>
        </p:txBody>
      </p:sp>
      <p:sp>
        <p:nvSpPr>
          <p:cNvPr id="5" name="Title 4">
            <a:extLst>
              <a:ext uri="{FF2B5EF4-FFF2-40B4-BE49-F238E27FC236}">
                <a16:creationId xmlns:a16="http://schemas.microsoft.com/office/drawing/2014/main" id="{3371C040-155A-463D-A84A-60400FE8299B}"/>
              </a:ext>
            </a:extLst>
          </p:cNvPr>
          <p:cNvSpPr>
            <a:spLocks noGrp="1"/>
          </p:cNvSpPr>
          <p:nvPr>
            <p:ph type="title"/>
          </p:nvPr>
        </p:nvSpPr>
        <p:spPr/>
        <p:txBody>
          <a:bodyPr/>
          <a:lstStyle/>
          <a:p>
            <a:r>
              <a:rPr lang="en-US" dirty="0"/>
              <a:t>Background</a:t>
            </a:r>
            <a:endParaRPr lang="en-GB" dirty="0"/>
          </a:p>
        </p:txBody>
      </p:sp>
      <p:sp>
        <p:nvSpPr>
          <p:cNvPr id="7" name="Content Placeholder 6">
            <a:extLst>
              <a:ext uri="{FF2B5EF4-FFF2-40B4-BE49-F238E27FC236}">
                <a16:creationId xmlns:a16="http://schemas.microsoft.com/office/drawing/2014/main" id="{F62B43E6-4802-4026-BB94-1F83A1BA6CCA}"/>
              </a:ext>
            </a:extLst>
          </p:cNvPr>
          <p:cNvSpPr>
            <a:spLocks noGrp="1"/>
          </p:cNvSpPr>
          <p:nvPr>
            <p:ph sz="quarter" idx="4294967295"/>
          </p:nvPr>
        </p:nvSpPr>
        <p:spPr>
          <a:xfrm>
            <a:off x="406398" y="1789354"/>
            <a:ext cx="11379200" cy="4662246"/>
          </a:xfrm>
        </p:spPr>
        <p:txBody>
          <a:bodyPr/>
          <a:lstStyle/>
          <a:p>
            <a:r>
              <a:rPr lang="en-GB" dirty="0"/>
              <a:t>Embedded devices, by their nature, interact with physical world – either through sensors or through actuators</a:t>
            </a:r>
          </a:p>
          <a:p>
            <a:r>
              <a:rPr lang="en-GB" dirty="0"/>
              <a:t>It is common to work with: length, speed, acceleration, volume, mass, pressure, electric current, electric potential, electric resistance, time, temperature, etc.</a:t>
            </a:r>
          </a:p>
          <a:p>
            <a:r>
              <a:rPr lang="en-GB" dirty="0"/>
              <a:t>Challenges of dealing with real world measurements:</a:t>
            </a:r>
          </a:p>
          <a:p>
            <a:pPr lvl="1"/>
            <a:r>
              <a:rPr lang="en-GB" dirty="0"/>
              <a:t>Precision of measurements</a:t>
            </a:r>
          </a:p>
          <a:p>
            <a:pPr lvl="1"/>
            <a:r>
              <a:rPr lang="en-GB" dirty="0"/>
              <a:t>Speed of acquiring measurements (usually in direct opposition with precision)</a:t>
            </a:r>
          </a:p>
          <a:p>
            <a:pPr lvl="1"/>
            <a:r>
              <a:rPr lang="en-GB" dirty="0"/>
              <a:t>Precision of calculations</a:t>
            </a:r>
          </a:p>
          <a:p>
            <a:pPr lvl="1"/>
            <a:r>
              <a:rPr lang="en-GB" dirty="0"/>
              <a:t>Consistency of units – </a:t>
            </a:r>
            <a:r>
              <a:rPr lang="en-GB" b="1" dirty="0"/>
              <a:t>the subject of the presentation</a:t>
            </a:r>
          </a:p>
        </p:txBody>
      </p:sp>
    </p:spTree>
    <p:custDataLst>
      <p:custData r:id="rId1"/>
      <p:custData r:id="rId2"/>
      <p:tags r:id="rId3"/>
    </p:custDataLst>
    <p:extLst>
      <p:ext uri="{BB962C8B-B14F-4D97-AF65-F5344CB8AC3E}">
        <p14:creationId xmlns:p14="http://schemas.microsoft.com/office/powerpoint/2010/main" val="40597930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CECD4634-81A3-43C1-B494-274F84E1098E}"/>
              </a:ext>
            </a:extLst>
          </p:cNvPr>
          <p:cNvSpPr>
            <a:spLocks noGrp="1"/>
          </p:cNvSpPr>
          <p:nvPr>
            <p:ph type="body" sz="quarter" idx="13"/>
          </p:nvPr>
        </p:nvSpPr>
        <p:spPr/>
        <p:txBody>
          <a:bodyPr/>
          <a:lstStyle/>
          <a:p>
            <a:endParaRPr lang="en-GB" dirty="0"/>
          </a:p>
        </p:txBody>
      </p:sp>
      <p:sp>
        <p:nvSpPr>
          <p:cNvPr id="5" name="Title 4">
            <a:extLst>
              <a:ext uri="{FF2B5EF4-FFF2-40B4-BE49-F238E27FC236}">
                <a16:creationId xmlns:a16="http://schemas.microsoft.com/office/drawing/2014/main" id="{3371C040-155A-463D-A84A-60400FE8299B}"/>
              </a:ext>
            </a:extLst>
          </p:cNvPr>
          <p:cNvSpPr>
            <a:spLocks noGrp="1"/>
          </p:cNvSpPr>
          <p:nvPr>
            <p:ph type="title"/>
          </p:nvPr>
        </p:nvSpPr>
        <p:spPr/>
        <p:txBody>
          <a:bodyPr/>
          <a:lstStyle/>
          <a:p>
            <a:r>
              <a:rPr lang="en-GB" dirty="0"/>
              <a:t>The problem</a:t>
            </a:r>
          </a:p>
        </p:txBody>
      </p:sp>
      <p:sp>
        <p:nvSpPr>
          <p:cNvPr id="7" name="Content Placeholder 6">
            <a:extLst>
              <a:ext uri="{FF2B5EF4-FFF2-40B4-BE49-F238E27FC236}">
                <a16:creationId xmlns:a16="http://schemas.microsoft.com/office/drawing/2014/main" id="{F62B43E6-4802-4026-BB94-1F83A1BA6CCA}"/>
              </a:ext>
            </a:extLst>
          </p:cNvPr>
          <p:cNvSpPr>
            <a:spLocks noGrp="1"/>
          </p:cNvSpPr>
          <p:nvPr>
            <p:ph sz="quarter" idx="4294967295"/>
          </p:nvPr>
        </p:nvSpPr>
        <p:spPr>
          <a:xfrm>
            <a:off x="406398" y="1789354"/>
            <a:ext cx="11379200" cy="4662246"/>
          </a:xfrm>
        </p:spPr>
        <p:txBody>
          <a:bodyPr/>
          <a:lstStyle/>
          <a:p>
            <a:r>
              <a:rPr lang="en-GB" dirty="0"/>
              <a:t>It was common to mark variables and arguments (usually with suffixes) in order to designate the exact physical unit it represents (e.g. </a:t>
            </a:r>
            <a:r>
              <a:rPr lang="en-GB" dirty="0" err="1"/>
              <a:t>mass_kg</a:t>
            </a:r>
            <a:r>
              <a:rPr lang="en-GB" dirty="0"/>
              <a:t>, </a:t>
            </a:r>
            <a:r>
              <a:rPr lang="en-GB" dirty="0" err="1"/>
              <a:t>volume_ml</a:t>
            </a:r>
            <a:r>
              <a:rPr lang="en-GB" dirty="0"/>
              <a:t>)</a:t>
            </a:r>
          </a:p>
          <a:p>
            <a:r>
              <a:rPr lang="en-GB" dirty="0"/>
              <a:t>Unfortunately, this is prone to human errors, and not consistent across code bases</a:t>
            </a:r>
          </a:p>
          <a:p>
            <a:r>
              <a:rPr lang="en-GB" dirty="0"/>
              <a:t>Additional problem with the units: mass can be expressed in kg, g, but also in tons, pounds, ounces, etc.</a:t>
            </a:r>
          </a:p>
          <a:p>
            <a:r>
              <a:rPr lang="en-GB" dirty="0"/>
              <a:t>Adding conversion functions for all possible combinations is difficult and error prone</a:t>
            </a:r>
          </a:p>
          <a:p>
            <a:r>
              <a:rPr lang="en-GB" dirty="0"/>
              <a:t>It would be great if we could put all the consistency checks into compiler – the bad code would simply not compile</a:t>
            </a:r>
          </a:p>
        </p:txBody>
      </p:sp>
    </p:spTree>
    <p:custDataLst>
      <p:custData r:id="rId1"/>
      <p:custData r:id="rId2"/>
      <p:tags r:id="rId3"/>
    </p:custDataLst>
    <p:extLst>
      <p:ext uri="{BB962C8B-B14F-4D97-AF65-F5344CB8AC3E}">
        <p14:creationId xmlns:p14="http://schemas.microsoft.com/office/powerpoint/2010/main" val="5926921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CECD4634-81A3-43C1-B494-274F84E1098E}"/>
              </a:ext>
            </a:extLst>
          </p:cNvPr>
          <p:cNvSpPr>
            <a:spLocks noGrp="1"/>
          </p:cNvSpPr>
          <p:nvPr>
            <p:ph type="body" sz="quarter" idx="13"/>
          </p:nvPr>
        </p:nvSpPr>
        <p:spPr/>
        <p:txBody>
          <a:bodyPr/>
          <a:lstStyle/>
          <a:p>
            <a:r>
              <a:rPr lang="en-GB" dirty="0"/>
              <a:t>The big seven: A, K, s, m, kg, cd and mol</a:t>
            </a:r>
          </a:p>
        </p:txBody>
      </p:sp>
      <p:sp>
        <p:nvSpPr>
          <p:cNvPr id="5" name="Title 4">
            <a:extLst>
              <a:ext uri="{FF2B5EF4-FFF2-40B4-BE49-F238E27FC236}">
                <a16:creationId xmlns:a16="http://schemas.microsoft.com/office/drawing/2014/main" id="{3371C040-155A-463D-A84A-60400FE8299B}"/>
              </a:ext>
            </a:extLst>
          </p:cNvPr>
          <p:cNvSpPr>
            <a:spLocks noGrp="1"/>
          </p:cNvSpPr>
          <p:nvPr>
            <p:ph type="title"/>
          </p:nvPr>
        </p:nvSpPr>
        <p:spPr/>
        <p:txBody>
          <a:bodyPr/>
          <a:lstStyle/>
          <a:p>
            <a:r>
              <a:rPr lang="en-GB" dirty="0"/>
              <a:t>International System of Units - SI</a:t>
            </a:r>
          </a:p>
        </p:txBody>
      </p:sp>
      <p:sp>
        <p:nvSpPr>
          <p:cNvPr id="7" name="Content Placeholder 6">
            <a:extLst>
              <a:ext uri="{FF2B5EF4-FFF2-40B4-BE49-F238E27FC236}">
                <a16:creationId xmlns:a16="http://schemas.microsoft.com/office/drawing/2014/main" id="{F62B43E6-4802-4026-BB94-1F83A1BA6CCA}"/>
              </a:ext>
            </a:extLst>
          </p:cNvPr>
          <p:cNvSpPr>
            <a:spLocks noGrp="1"/>
          </p:cNvSpPr>
          <p:nvPr>
            <p:ph sz="quarter" idx="4294967295"/>
          </p:nvPr>
        </p:nvSpPr>
        <p:spPr>
          <a:xfrm>
            <a:off x="406398" y="1789354"/>
            <a:ext cx="11379200" cy="4662246"/>
          </a:xfrm>
        </p:spPr>
        <p:txBody>
          <a:bodyPr/>
          <a:lstStyle/>
          <a:p>
            <a:r>
              <a:rPr lang="en-GB" dirty="0"/>
              <a:t>Short history – there were dozens of unit systems in the world, and it took decades to consolidate them into the metric system</a:t>
            </a:r>
          </a:p>
          <a:p>
            <a:r>
              <a:rPr lang="en-GB" dirty="0"/>
              <a:t>There are still places in the world that use the Imperial system (USA, Liberia and Myanmar)</a:t>
            </a:r>
          </a:p>
          <a:p>
            <a:r>
              <a:rPr lang="en-GB" dirty="0"/>
              <a:t>Huge benefits for science and commerce</a:t>
            </a:r>
          </a:p>
          <a:p>
            <a:r>
              <a:rPr lang="en-GB" dirty="0"/>
              <a:t>All other standard units can be expressed through these seven; example V = kg·m</a:t>
            </a:r>
            <a:r>
              <a:rPr lang="en-GB" baseline="30000" dirty="0"/>
              <a:t>2</a:t>
            </a:r>
            <a:r>
              <a:rPr lang="en-GB" dirty="0"/>
              <a:t>·s</a:t>
            </a:r>
            <a:r>
              <a:rPr lang="en-GB" baseline="30000" dirty="0"/>
              <a:t>−3</a:t>
            </a:r>
            <a:r>
              <a:rPr lang="en-GB" dirty="0"/>
              <a:t>·A</a:t>
            </a:r>
            <a:r>
              <a:rPr lang="en-GB" baseline="30000" dirty="0"/>
              <a:t>−1</a:t>
            </a:r>
          </a:p>
          <a:p>
            <a:r>
              <a:rPr lang="en-GB" dirty="0"/>
              <a:t>All non-SI units can also be expressed as derivatives, usually with some additional calculations; example [°F] = [K] × ​</a:t>
            </a:r>
            <a:r>
              <a:rPr lang="en-GB" baseline="30000" dirty="0"/>
              <a:t>9</a:t>
            </a:r>
            <a:r>
              <a:rPr lang="en-GB" dirty="0"/>
              <a:t>⁄</a:t>
            </a:r>
            <a:r>
              <a:rPr lang="en-GB" baseline="-25000" dirty="0"/>
              <a:t>5</a:t>
            </a:r>
            <a:r>
              <a:rPr lang="en-GB" dirty="0"/>
              <a:t> − 459.67</a:t>
            </a:r>
          </a:p>
        </p:txBody>
      </p:sp>
    </p:spTree>
    <p:custDataLst>
      <p:custData r:id="rId1"/>
      <p:custData r:id="rId2"/>
      <p:tags r:id="rId3"/>
    </p:custDataLst>
    <p:extLst>
      <p:ext uri="{BB962C8B-B14F-4D97-AF65-F5344CB8AC3E}">
        <p14:creationId xmlns:p14="http://schemas.microsoft.com/office/powerpoint/2010/main" val="38964394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9D0DB654-B1DB-4AAA-AFB6-A833A3E262B1}"/>
              </a:ext>
            </a:extLst>
          </p:cNvPr>
          <p:cNvSpPr>
            <a:spLocks noGrp="1"/>
          </p:cNvSpPr>
          <p:nvPr>
            <p:ph type="title"/>
          </p:nvPr>
        </p:nvSpPr>
        <p:spPr/>
        <p:txBody>
          <a:bodyPr/>
          <a:lstStyle/>
          <a:p>
            <a:r>
              <a:rPr lang="en-GB" dirty="0"/>
              <a:t>Real project requirements</a:t>
            </a:r>
          </a:p>
        </p:txBody>
      </p:sp>
      <p:sp>
        <p:nvSpPr>
          <p:cNvPr id="11" name="Content Placeholder 10">
            <a:extLst>
              <a:ext uri="{FF2B5EF4-FFF2-40B4-BE49-F238E27FC236}">
                <a16:creationId xmlns:a16="http://schemas.microsoft.com/office/drawing/2014/main" id="{330FEC59-F11B-4FEA-A916-47C4FA308072}"/>
              </a:ext>
            </a:extLst>
          </p:cNvPr>
          <p:cNvSpPr>
            <a:spLocks noGrp="1"/>
          </p:cNvSpPr>
          <p:nvPr>
            <p:ph sz="quarter" idx="14"/>
          </p:nvPr>
        </p:nvSpPr>
        <p:spPr>
          <a:xfrm>
            <a:off x="406398" y="980728"/>
            <a:ext cx="11379200" cy="5470871"/>
          </a:xfrm>
        </p:spPr>
        <p:txBody>
          <a:bodyPr/>
          <a:lstStyle/>
          <a:p>
            <a:r>
              <a:rPr lang="en-GB" dirty="0"/>
              <a:t>Device has to deal with heating and dispensing water (e.g. tea preparation)</a:t>
            </a:r>
          </a:p>
          <a:p>
            <a:r>
              <a:rPr lang="en-GB" dirty="0"/>
              <a:t>No third party library may be added, only self-made solutions are acceptable</a:t>
            </a:r>
          </a:p>
          <a:p>
            <a:r>
              <a:rPr lang="en-GB" dirty="0"/>
              <a:t>Typical units in the system (non-exhaustive list):</a:t>
            </a:r>
          </a:p>
          <a:p>
            <a:pPr lvl="1"/>
            <a:r>
              <a:rPr lang="en-GB" dirty="0"/>
              <a:t>Time in hours, seconds and milliseconds (~70% of all units used, OS + business logic)</a:t>
            </a:r>
          </a:p>
          <a:p>
            <a:pPr lvl="1"/>
            <a:r>
              <a:rPr lang="en-GB" dirty="0"/>
              <a:t>Volume in litres, millilitres and microlitres (~12% of all units used, business logic)</a:t>
            </a:r>
          </a:p>
          <a:p>
            <a:pPr lvl="1"/>
            <a:r>
              <a:rPr lang="en-GB" dirty="0"/>
              <a:t>Temperature in Celsius and Kelvin (~12% of all units used, business logic)</a:t>
            </a:r>
          </a:p>
          <a:p>
            <a:pPr lvl="1"/>
            <a:r>
              <a:rPr lang="en-GB" dirty="0"/>
              <a:t>Frequency in Hz; electric current in milliamperes and microamperes; electric potential in volts, millivolts and microvolts; electric resistance in milliohms; flow in millilitres per second, etc.</a:t>
            </a:r>
          </a:p>
          <a:p>
            <a:r>
              <a:rPr lang="en-GB" dirty="0"/>
              <a:t>Zero (or very small) runtime overhead, both in instructions and memory</a:t>
            </a:r>
          </a:p>
          <a:p>
            <a:r>
              <a:rPr lang="en-GB" dirty="0"/>
              <a:t>Code refactoring should eliminate all unit inconsistencies, and make the code more readable</a:t>
            </a:r>
          </a:p>
        </p:txBody>
      </p:sp>
    </p:spTree>
    <p:custDataLst>
      <p:custData r:id="rId1"/>
      <p:custData r:id="rId2"/>
      <p:tags r:id="rId3"/>
    </p:custDataLst>
    <p:extLst>
      <p:ext uri="{BB962C8B-B14F-4D97-AF65-F5344CB8AC3E}">
        <p14:creationId xmlns:p14="http://schemas.microsoft.com/office/powerpoint/2010/main" val="13721888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139707A9-1654-4509-8409-DA15C29C743A}"/>
              </a:ext>
            </a:extLst>
          </p:cNvPr>
          <p:cNvSpPr>
            <a:spLocks noGrp="1"/>
          </p:cNvSpPr>
          <p:nvPr>
            <p:ph type="body" sz="quarter" idx="13"/>
          </p:nvPr>
        </p:nvSpPr>
        <p:spPr/>
        <p:txBody>
          <a:bodyPr/>
          <a:lstStyle/>
          <a:p>
            <a:r>
              <a:rPr lang="en-GB" dirty="0"/>
              <a:t>C++11, C++14 and beyond</a:t>
            </a:r>
          </a:p>
        </p:txBody>
      </p:sp>
      <p:sp>
        <p:nvSpPr>
          <p:cNvPr id="3" name="Title 2">
            <a:extLst>
              <a:ext uri="{FF2B5EF4-FFF2-40B4-BE49-F238E27FC236}">
                <a16:creationId xmlns:a16="http://schemas.microsoft.com/office/drawing/2014/main" id="{EF7D0232-E86C-49DB-BC09-F02C7B8FB421}"/>
              </a:ext>
            </a:extLst>
          </p:cNvPr>
          <p:cNvSpPr>
            <a:spLocks noGrp="1"/>
          </p:cNvSpPr>
          <p:nvPr>
            <p:ph type="title"/>
          </p:nvPr>
        </p:nvSpPr>
        <p:spPr/>
        <p:txBody>
          <a:bodyPr/>
          <a:lstStyle/>
          <a:p>
            <a:r>
              <a:rPr lang="en-GB" dirty="0"/>
              <a:t>Modern C++ approach </a:t>
            </a:r>
          </a:p>
        </p:txBody>
      </p:sp>
      <p:sp>
        <p:nvSpPr>
          <p:cNvPr id="4" name="Content Placeholder 3">
            <a:extLst>
              <a:ext uri="{FF2B5EF4-FFF2-40B4-BE49-F238E27FC236}">
                <a16:creationId xmlns:a16="http://schemas.microsoft.com/office/drawing/2014/main" id="{BB9F4C31-0628-4217-A56A-45298D3AC7BB}"/>
              </a:ext>
            </a:extLst>
          </p:cNvPr>
          <p:cNvSpPr>
            <a:spLocks noGrp="1"/>
          </p:cNvSpPr>
          <p:nvPr>
            <p:ph sz="quarter" idx="14"/>
          </p:nvPr>
        </p:nvSpPr>
        <p:spPr/>
        <p:txBody>
          <a:bodyPr/>
          <a:lstStyle/>
          <a:p>
            <a:r>
              <a:rPr lang="en-GB" dirty="0"/>
              <a:t>The biggest benefit of modern C++ is not its object-orientation, but generic and functional paradigms</a:t>
            </a:r>
          </a:p>
          <a:p>
            <a:r>
              <a:rPr lang="en-GB" dirty="0"/>
              <a:t>Template programming + </a:t>
            </a:r>
            <a:r>
              <a:rPr lang="en-GB" dirty="0" err="1">
                <a:solidFill>
                  <a:srgbClr val="7030A0"/>
                </a:solidFill>
              </a:rPr>
              <a:t>constexpr</a:t>
            </a:r>
            <a:r>
              <a:rPr lang="en-GB" dirty="0"/>
              <a:t> methods allows us to have all of the type checks and majority of conversions done in the compile time</a:t>
            </a:r>
          </a:p>
          <a:p>
            <a:r>
              <a:rPr lang="en-GB" dirty="0"/>
              <a:t>Suffix operators improve readability (</a:t>
            </a:r>
            <a:r>
              <a:rPr lang="en-GB" dirty="0" err="1"/>
              <a:t>e.g</a:t>
            </a:r>
            <a:r>
              <a:rPr lang="en-GB" dirty="0"/>
              <a:t>: 10_ms, 14_l, etc.)</a:t>
            </a:r>
          </a:p>
          <a:p>
            <a:r>
              <a:rPr lang="en-GB" dirty="0"/>
              <a:t>Std::ratio allows us to store conversion factors within the type itself, and makes conversion between the units of same dimensionalities trivial (e.g. </a:t>
            </a:r>
            <a:r>
              <a:rPr lang="en-GB" dirty="0" err="1"/>
              <a:t>interval_ms</a:t>
            </a:r>
            <a:r>
              <a:rPr lang="en-GB" dirty="0"/>
              <a:t> = </a:t>
            </a:r>
            <a:r>
              <a:rPr lang="en-GB" dirty="0" err="1"/>
              <a:t>unit_cast</a:t>
            </a:r>
            <a:r>
              <a:rPr lang="en-GB" dirty="0"/>
              <a:t>&lt;milliseconds&gt;(16_s))</a:t>
            </a:r>
          </a:p>
          <a:p>
            <a:r>
              <a:rPr lang="en-GB" dirty="0"/>
              <a:t>Distinction between an absolute value and interval, similar to the one seen in chrono library</a:t>
            </a:r>
          </a:p>
        </p:txBody>
      </p:sp>
    </p:spTree>
    <p:extLst>
      <p:ext uri="{BB962C8B-B14F-4D97-AF65-F5344CB8AC3E}">
        <p14:creationId xmlns:p14="http://schemas.microsoft.com/office/powerpoint/2010/main" val="11487635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icture Placeholder 1">
            <a:extLst>
              <a:ext uri="{FF2B5EF4-FFF2-40B4-BE49-F238E27FC236}">
                <a16:creationId xmlns:a16="http://schemas.microsoft.com/office/drawing/2014/main" id="{924C104C-4BFF-4CA2-9522-328A587B8013}"/>
              </a:ext>
            </a:extLst>
          </p:cNvPr>
          <p:cNvSpPr>
            <a:spLocks noGrp="1"/>
          </p:cNvSpPr>
          <p:nvPr>
            <p:ph type="pic" sz="quarter" idx="10"/>
          </p:nvPr>
        </p:nvSpPr>
        <p:spPr/>
      </p:sp>
      <p:sp>
        <p:nvSpPr>
          <p:cNvPr id="3" name="Text Placeholder 2">
            <a:extLst>
              <a:ext uri="{FF2B5EF4-FFF2-40B4-BE49-F238E27FC236}">
                <a16:creationId xmlns:a16="http://schemas.microsoft.com/office/drawing/2014/main" id="{57E9DEE9-FCA4-4F96-955F-CD6E68E28AD9}"/>
              </a:ext>
            </a:extLst>
          </p:cNvPr>
          <p:cNvSpPr>
            <a:spLocks noGrp="1"/>
          </p:cNvSpPr>
          <p:nvPr>
            <p:ph type="body" sz="quarter" idx="11"/>
          </p:nvPr>
        </p:nvSpPr>
        <p:spPr/>
        <p:txBody>
          <a:bodyPr/>
          <a:lstStyle/>
          <a:p>
            <a:r>
              <a:rPr lang="en-GB" dirty="0"/>
              <a:t>Step by step</a:t>
            </a:r>
          </a:p>
        </p:txBody>
      </p:sp>
    </p:spTree>
    <p:custDataLst>
      <p:custData r:id="rId1"/>
      <p:custData r:id="rId2"/>
      <p:tags r:id="rId3"/>
    </p:custDataLst>
    <p:extLst>
      <p:ext uri="{BB962C8B-B14F-4D97-AF65-F5344CB8AC3E}">
        <p14:creationId xmlns:p14="http://schemas.microsoft.com/office/powerpoint/2010/main" val="4038232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A70FEC9-CBBB-4C94-B83C-40A22F5D8A9F}"/>
              </a:ext>
            </a:extLst>
          </p:cNvPr>
          <p:cNvSpPr>
            <a:spLocks noGrp="1"/>
          </p:cNvSpPr>
          <p:nvPr>
            <p:ph type="title"/>
          </p:nvPr>
        </p:nvSpPr>
        <p:spPr/>
        <p:txBody>
          <a:bodyPr/>
          <a:lstStyle/>
          <a:p>
            <a:r>
              <a:rPr lang="en-GB" dirty="0"/>
              <a:t>The basic physical unit</a:t>
            </a:r>
          </a:p>
        </p:txBody>
      </p:sp>
      <p:sp>
        <p:nvSpPr>
          <p:cNvPr id="4" name="Content Placeholder 3">
            <a:extLst>
              <a:ext uri="{FF2B5EF4-FFF2-40B4-BE49-F238E27FC236}">
                <a16:creationId xmlns:a16="http://schemas.microsoft.com/office/drawing/2014/main" id="{C41592AC-0025-4064-B89B-FD081BB54C98}"/>
              </a:ext>
            </a:extLst>
          </p:cNvPr>
          <p:cNvSpPr>
            <a:spLocks noGrp="1"/>
          </p:cNvSpPr>
          <p:nvPr>
            <p:ph sz="quarter" idx="14"/>
          </p:nvPr>
        </p:nvSpPr>
        <p:spPr>
          <a:xfrm>
            <a:off x="406397" y="1484784"/>
            <a:ext cx="11379200" cy="4966815"/>
          </a:xfrm>
        </p:spPr>
        <p:txBody>
          <a:bodyPr/>
          <a:lstStyle/>
          <a:p>
            <a:pPr marL="0" indent="0">
              <a:buNone/>
            </a:pPr>
            <a:r>
              <a:rPr lang="en-GB" dirty="0">
                <a:solidFill>
                  <a:srgbClr val="7030A0"/>
                </a:solidFill>
              </a:rPr>
              <a:t>template</a:t>
            </a:r>
            <a:r>
              <a:rPr lang="en-GB" dirty="0"/>
              <a:t> &lt;</a:t>
            </a:r>
            <a:r>
              <a:rPr lang="en-GB" dirty="0" err="1">
                <a:solidFill>
                  <a:srgbClr val="7030A0"/>
                </a:solidFill>
              </a:rPr>
              <a:t>typename</a:t>
            </a:r>
            <a:r>
              <a:rPr lang="en-GB" dirty="0"/>
              <a:t> </a:t>
            </a:r>
            <a:r>
              <a:rPr lang="en-GB" dirty="0" err="1"/>
              <a:t>ValType</a:t>
            </a:r>
            <a:r>
              <a:rPr lang="en-GB" dirty="0"/>
              <a:t>, </a:t>
            </a:r>
            <a:r>
              <a:rPr lang="en-GB" dirty="0" err="1">
                <a:solidFill>
                  <a:srgbClr val="7030A0"/>
                </a:solidFill>
              </a:rPr>
              <a:t>typename</a:t>
            </a:r>
            <a:r>
              <a:rPr lang="en-GB" dirty="0"/>
              <a:t> Factor, </a:t>
            </a:r>
            <a:r>
              <a:rPr lang="en-GB" dirty="0" err="1">
                <a:solidFill>
                  <a:srgbClr val="7030A0"/>
                </a:solidFill>
              </a:rPr>
              <a:t>typename</a:t>
            </a:r>
            <a:r>
              <a:rPr lang="en-GB" dirty="0"/>
              <a:t> </a:t>
            </a:r>
            <a:r>
              <a:rPr lang="en-GB" dirty="0" err="1"/>
              <a:t>LenDim</a:t>
            </a:r>
            <a:r>
              <a:rPr lang="en-GB" dirty="0"/>
              <a:t>, </a:t>
            </a:r>
            <a:r>
              <a:rPr lang="en-GB" dirty="0" err="1">
                <a:solidFill>
                  <a:srgbClr val="7030A0"/>
                </a:solidFill>
              </a:rPr>
              <a:t>typename</a:t>
            </a:r>
            <a:r>
              <a:rPr lang="en-GB" dirty="0"/>
              <a:t> </a:t>
            </a:r>
            <a:r>
              <a:rPr lang="en-GB" dirty="0" err="1"/>
              <a:t>MassDim</a:t>
            </a:r>
            <a:r>
              <a:rPr lang="en-GB" dirty="0"/>
              <a:t>,</a:t>
            </a:r>
          </a:p>
          <a:p>
            <a:pPr marL="0" indent="0">
              <a:buNone/>
            </a:pPr>
            <a:r>
              <a:rPr lang="en-GB" dirty="0"/>
              <a:t>	</a:t>
            </a:r>
            <a:r>
              <a:rPr lang="en-GB" dirty="0" err="1">
                <a:solidFill>
                  <a:srgbClr val="7030A0"/>
                </a:solidFill>
              </a:rPr>
              <a:t>typename</a:t>
            </a:r>
            <a:r>
              <a:rPr lang="en-GB" dirty="0"/>
              <a:t> </a:t>
            </a:r>
            <a:r>
              <a:rPr lang="en-GB" dirty="0" err="1"/>
              <a:t>TimeDim</a:t>
            </a:r>
            <a:r>
              <a:rPr lang="en-GB" dirty="0"/>
              <a:t>, </a:t>
            </a:r>
            <a:r>
              <a:rPr lang="en-GB" dirty="0" err="1">
                <a:solidFill>
                  <a:srgbClr val="7030A0"/>
                </a:solidFill>
              </a:rPr>
              <a:t>typename</a:t>
            </a:r>
            <a:r>
              <a:rPr lang="en-GB" dirty="0"/>
              <a:t> </a:t>
            </a:r>
            <a:r>
              <a:rPr lang="en-GB" dirty="0" err="1"/>
              <a:t>ElcurDim</a:t>
            </a:r>
            <a:r>
              <a:rPr lang="en-GB" dirty="0"/>
              <a:t>, </a:t>
            </a:r>
            <a:r>
              <a:rPr lang="en-GB" dirty="0" err="1">
                <a:solidFill>
                  <a:srgbClr val="7030A0"/>
                </a:solidFill>
              </a:rPr>
              <a:t>typename</a:t>
            </a:r>
            <a:r>
              <a:rPr lang="en-GB" dirty="0"/>
              <a:t> </a:t>
            </a:r>
            <a:r>
              <a:rPr lang="en-GB" dirty="0" err="1"/>
              <a:t>TempDim</a:t>
            </a:r>
            <a:r>
              <a:rPr lang="en-GB" dirty="0"/>
              <a:t>, </a:t>
            </a:r>
            <a:r>
              <a:rPr lang="en-GB" dirty="0" err="1">
                <a:solidFill>
                  <a:srgbClr val="7030A0"/>
                </a:solidFill>
              </a:rPr>
              <a:t>typename</a:t>
            </a:r>
            <a:r>
              <a:rPr lang="en-GB" dirty="0"/>
              <a:t> </a:t>
            </a:r>
            <a:r>
              <a:rPr lang="en-GB" dirty="0" err="1"/>
              <a:t>AmmDim</a:t>
            </a:r>
            <a:r>
              <a:rPr lang="en-GB" dirty="0"/>
              <a:t>,</a:t>
            </a:r>
          </a:p>
          <a:p>
            <a:pPr marL="0" indent="0">
              <a:buNone/>
            </a:pPr>
            <a:r>
              <a:rPr lang="en-GB" dirty="0"/>
              <a:t>	</a:t>
            </a:r>
            <a:r>
              <a:rPr lang="en-GB" dirty="0" err="1">
                <a:solidFill>
                  <a:srgbClr val="7030A0"/>
                </a:solidFill>
              </a:rPr>
              <a:t>typename</a:t>
            </a:r>
            <a:r>
              <a:rPr lang="en-GB" dirty="0"/>
              <a:t> </a:t>
            </a:r>
            <a:r>
              <a:rPr lang="en-GB" dirty="0" err="1"/>
              <a:t>LumDim</a:t>
            </a:r>
            <a:r>
              <a:rPr lang="en-GB" dirty="0"/>
              <a:t>&gt;</a:t>
            </a:r>
          </a:p>
          <a:p>
            <a:pPr marL="0" indent="0">
              <a:buNone/>
            </a:pPr>
            <a:r>
              <a:rPr lang="en-GB" dirty="0">
                <a:solidFill>
                  <a:srgbClr val="7030A0"/>
                </a:solidFill>
              </a:rPr>
              <a:t>class</a:t>
            </a:r>
            <a:r>
              <a:rPr lang="en-GB" dirty="0"/>
              <a:t> </a:t>
            </a:r>
            <a:r>
              <a:rPr lang="en-GB" dirty="0" err="1"/>
              <a:t>PhysicalUnit</a:t>
            </a:r>
            <a:r>
              <a:rPr lang="en-GB" dirty="0"/>
              <a:t> {...}</a:t>
            </a:r>
          </a:p>
          <a:p>
            <a:r>
              <a:rPr lang="en-GB" dirty="0" err="1"/>
              <a:t>ValType</a:t>
            </a:r>
            <a:r>
              <a:rPr lang="en-GB" dirty="0"/>
              <a:t> may be an int, float, double or any number type</a:t>
            </a:r>
          </a:p>
          <a:p>
            <a:r>
              <a:rPr lang="en-GB" dirty="0"/>
              <a:t>Factor should always be a std::ratio, in order to allow units of the same dimensionalities, but different scale (e.g. litres, millilitres, etc.). All units have this factor in the relation to the base unit (e.g. one litre is 1/1000 of m</a:t>
            </a:r>
            <a:r>
              <a:rPr lang="en-GB" baseline="30000" dirty="0"/>
              <a:t>3</a:t>
            </a:r>
            <a:r>
              <a:rPr lang="en-GB" dirty="0"/>
              <a:t>)</a:t>
            </a:r>
          </a:p>
          <a:p>
            <a:r>
              <a:rPr lang="en-GB" dirty="0"/>
              <a:t>Seven dimensions could be integers, but std::ratios are better solution, in order to support fractional dimensions (square roots and similar edge cases)</a:t>
            </a:r>
          </a:p>
        </p:txBody>
      </p:sp>
    </p:spTree>
    <p:extLst>
      <p:ext uri="{BB962C8B-B14F-4D97-AF65-F5344CB8AC3E}">
        <p14:creationId xmlns:p14="http://schemas.microsoft.com/office/powerpoint/2010/main" val="4221645299"/>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VERSINFO" val="ZE2202"/>
</p:tagLst>
</file>

<file path=ppt/tags/tag10.xml><?xml version="1.0" encoding="utf-8"?>
<p:tagLst xmlns:a="http://schemas.openxmlformats.org/drawingml/2006/main" xmlns:r="http://schemas.openxmlformats.org/officeDocument/2006/relationships" xmlns:p="http://schemas.openxmlformats.org/presentationml/2006/main">
  <p:tag name="SHAPETYPE" val="Logo"/>
</p:tagLst>
</file>

<file path=ppt/tags/tag11.xml><?xml version="1.0" encoding="utf-8"?>
<p:tagLst xmlns:a="http://schemas.openxmlformats.org/drawingml/2006/main" xmlns:r="http://schemas.openxmlformats.org/officeDocument/2006/relationships" xmlns:p="http://schemas.openxmlformats.org/presentationml/2006/main">
  <p:tag name="SHAPETYPE" val="Logo"/>
</p:tagLst>
</file>

<file path=ppt/tags/tag12.xml><?xml version="1.0" encoding="utf-8"?>
<p:tagLst xmlns:a="http://schemas.openxmlformats.org/drawingml/2006/main" xmlns:r="http://schemas.openxmlformats.org/officeDocument/2006/relationships" xmlns:p="http://schemas.openxmlformats.org/presentationml/2006/main">
  <p:tag name="SHAPETYPE" val="Logo"/>
</p:tagLst>
</file>

<file path=ppt/tags/tag13.xml><?xml version="1.0" encoding="utf-8"?>
<p:tagLst xmlns:a="http://schemas.openxmlformats.org/drawingml/2006/main" xmlns:r="http://schemas.openxmlformats.org/officeDocument/2006/relationships" xmlns:p="http://schemas.openxmlformats.org/presentationml/2006/main">
  <p:tag name="SHAPETYPE" val="Logo"/>
</p:tagLst>
</file>

<file path=ppt/tags/tag14.xml><?xml version="1.0" encoding="utf-8"?>
<p:tagLst xmlns:a="http://schemas.openxmlformats.org/drawingml/2006/main" xmlns:r="http://schemas.openxmlformats.org/officeDocument/2006/relationships" xmlns:p="http://schemas.openxmlformats.org/presentationml/2006/main">
  <p:tag name="SHAPETYPE" val="Copyright"/>
</p:tagLst>
</file>

<file path=ppt/tags/tag15.xml><?xml version="1.0" encoding="utf-8"?>
<p:tagLst xmlns:a="http://schemas.openxmlformats.org/drawingml/2006/main" xmlns:r="http://schemas.openxmlformats.org/officeDocument/2006/relationships" xmlns:p="http://schemas.openxmlformats.org/presentationml/2006/main">
  <p:tag name="SHAPETYPE" val="SlideNumber"/>
</p:tagLst>
</file>

<file path=ppt/tags/tag16.xml><?xml version="1.0" encoding="utf-8"?>
<p:tagLst xmlns:a="http://schemas.openxmlformats.org/drawingml/2006/main" xmlns:r="http://schemas.openxmlformats.org/officeDocument/2006/relationships" xmlns:p="http://schemas.openxmlformats.org/presentationml/2006/main">
  <p:tag name="SHAPETYPE" val="Date"/>
</p:tagLst>
</file>

<file path=ppt/tags/tag17.xml><?xml version="1.0" encoding="utf-8"?>
<p:tagLst xmlns:a="http://schemas.openxmlformats.org/drawingml/2006/main" xmlns:r="http://schemas.openxmlformats.org/officeDocument/2006/relationships" xmlns:p="http://schemas.openxmlformats.org/presentationml/2006/main">
  <p:tag name="SHAPETYPE" val="Logo"/>
</p:tagLst>
</file>

<file path=ppt/tags/tag18.xml><?xml version="1.0" encoding="utf-8"?>
<p:tagLst xmlns:a="http://schemas.openxmlformats.org/drawingml/2006/main" xmlns:r="http://schemas.openxmlformats.org/officeDocument/2006/relationships" xmlns:p="http://schemas.openxmlformats.org/presentationml/2006/main">
  <p:tag name="SHAPETYPE" val="Logo"/>
</p:tagLst>
</file>

<file path=ppt/tags/tag19.xml><?xml version="1.0" encoding="utf-8"?>
<p:tagLst xmlns:a="http://schemas.openxmlformats.org/drawingml/2006/main" xmlns:r="http://schemas.openxmlformats.org/officeDocument/2006/relationships" xmlns:p="http://schemas.openxmlformats.org/presentationml/2006/main">
  <p:tag name="SHAPETYPE" val="Logo"/>
</p:tagLst>
</file>

<file path=ppt/tags/tag2.xml><?xml version="1.0" encoding="utf-8"?>
<p:tagLst xmlns:a="http://schemas.openxmlformats.org/drawingml/2006/main" xmlns:r="http://schemas.openxmlformats.org/officeDocument/2006/relationships" xmlns:p="http://schemas.openxmlformats.org/presentationml/2006/main">
  <p:tag name="SHAPETYPE" val="Copyright"/>
</p:tagLst>
</file>

<file path=ppt/tags/tag20.xml><?xml version="1.0" encoding="utf-8"?>
<p:tagLst xmlns:a="http://schemas.openxmlformats.org/drawingml/2006/main" xmlns:r="http://schemas.openxmlformats.org/officeDocument/2006/relationships" xmlns:p="http://schemas.openxmlformats.org/presentationml/2006/main">
  <p:tag name="SHAPETYPE" val="Logo"/>
</p:tagLst>
</file>

<file path=ppt/tags/tag21.xml><?xml version="1.0" encoding="utf-8"?>
<p:tagLst xmlns:a="http://schemas.openxmlformats.org/drawingml/2006/main" xmlns:r="http://schemas.openxmlformats.org/officeDocument/2006/relationships" xmlns:p="http://schemas.openxmlformats.org/presentationml/2006/main">
  <p:tag name="SHAPETYPE" val="Logo"/>
</p:tagLst>
</file>

<file path=ppt/tags/tag22.xml><?xml version="1.0" encoding="utf-8"?>
<p:tagLst xmlns:a="http://schemas.openxmlformats.org/drawingml/2006/main" xmlns:r="http://schemas.openxmlformats.org/officeDocument/2006/relationships" xmlns:p="http://schemas.openxmlformats.org/presentationml/2006/main">
  <p:tag name="SHAPETYPE" val="Logo"/>
</p:tagLst>
</file>

<file path=ppt/tags/tag23.xml><?xml version="1.0" encoding="utf-8"?>
<p:tagLst xmlns:a="http://schemas.openxmlformats.org/drawingml/2006/main" xmlns:r="http://schemas.openxmlformats.org/officeDocument/2006/relationships" xmlns:p="http://schemas.openxmlformats.org/presentationml/2006/main">
  <p:tag name="SHAPETYPE" val="Logo"/>
</p:tagLst>
</file>

<file path=ppt/tags/tag24.xml><?xml version="1.0" encoding="utf-8"?>
<p:tagLst xmlns:a="http://schemas.openxmlformats.org/drawingml/2006/main" xmlns:r="http://schemas.openxmlformats.org/officeDocument/2006/relationships" xmlns:p="http://schemas.openxmlformats.org/presentationml/2006/main">
  <p:tag name="TEMPLAFYSLIDEID" val="636693228412840755"/>
</p:tagLst>
</file>

<file path=ppt/tags/tag25.xml><?xml version="1.0" encoding="utf-8"?>
<p:tagLst xmlns:a="http://schemas.openxmlformats.org/drawingml/2006/main" xmlns:r="http://schemas.openxmlformats.org/officeDocument/2006/relationships" xmlns:p="http://schemas.openxmlformats.org/presentationml/2006/main">
  <p:tag name="TEMPLAFYSLIDEID" val="636693228413277011"/>
</p:tagLst>
</file>

<file path=ppt/tags/tag26.xml><?xml version="1.0" encoding="utf-8"?>
<p:tagLst xmlns:a="http://schemas.openxmlformats.org/drawingml/2006/main" xmlns:r="http://schemas.openxmlformats.org/officeDocument/2006/relationships" xmlns:p="http://schemas.openxmlformats.org/presentationml/2006/main">
  <p:tag name="TEMPLAFYSLIDEID" val="636693228413277011"/>
</p:tagLst>
</file>

<file path=ppt/tags/tag27.xml><?xml version="1.0" encoding="utf-8"?>
<p:tagLst xmlns:a="http://schemas.openxmlformats.org/drawingml/2006/main" xmlns:r="http://schemas.openxmlformats.org/officeDocument/2006/relationships" xmlns:p="http://schemas.openxmlformats.org/presentationml/2006/main">
  <p:tag name="TEMPLAFYSLIDEID" val="636693228413277011"/>
</p:tagLst>
</file>

<file path=ppt/tags/tag28.xml><?xml version="1.0" encoding="utf-8"?>
<p:tagLst xmlns:a="http://schemas.openxmlformats.org/drawingml/2006/main" xmlns:r="http://schemas.openxmlformats.org/officeDocument/2006/relationships" xmlns:p="http://schemas.openxmlformats.org/presentationml/2006/main">
  <p:tag name="TEMPLAFYSLIDEID" val="636693228413277011"/>
</p:tagLst>
</file>

<file path=ppt/tags/tag29.xml><?xml version="1.0" encoding="utf-8"?>
<p:tagLst xmlns:a="http://schemas.openxmlformats.org/drawingml/2006/main" xmlns:r="http://schemas.openxmlformats.org/officeDocument/2006/relationships" xmlns:p="http://schemas.openxmlformats.org/presentationml/2006/main">
  <p:tag name="TEMPLAFYSLIDEID" val="636693228413615633"/>
</p:tagLst>
</file>

<file path=ppt/tags/tag3.xml><?xml version="1.0" encoding="utf-8"?>
<p:tagLst xmlns:a="http://schemas.openxmlformats.org/drawingml/2006/main" xmlns:r="http://schemas.openxmlformats.org/officeDocument/2006/relationships" xmlns:p="http://schemas.openxmlformats.org/presentationml/2006/main">
  <p:tag name="SHAPETYPE" val="SlideNumber"/>
</p:tagLst>
</file>

<file path=ppt/tags/tag30.xml><?xml version="1.0" encoding="utf-8"?>
<p:tagLst xmlns:a="http://schemas.openxmlformats.org/drawingml/2006/main" xmlns:r="http://schemas.openxmlformats.org/officeDocument/2006/relationships" xmlns:p="http://schemas.openxmlformats.org/presentationml/2006/main">
  <p:tag name="TEMPLAFYSLIDEID" val="636693228415776985"/>
</p:tagLst>
</file>

<file path=ppt/tags/tag31.xml><?xml version="1.0" encoding="utf-8"?>
<p:tagLst xmlns:a="http://schemas.openxmlformats.org/drawingml/2006/main" xmlns:r="http://schemas.openxmlformats.org/officeDocument/2006/relationships" xmlns:p="http://schemas.openxmlformats.org/presentationml/2006/main">
  <p:tag name="TEMPLAFYSLIDEID" val="636693228416870733"/>
</p:tagLst>
</file>

<file path=ppt/tags/tag4.xml><?xml version="1.0" encoding="utf-8"?>
<p:tagLst xmlns:a="http://schemas.openxmlformats.org/drawingml/2006/main" xmlns:r="http://schemas.openxmlformats.org/officeDocument/2006/relationships" xmlns:p="http://schemas.openxmlformats.org/presentationml/2006/main">
  <p:tag name="SHAPETYPE" val="Date"/>
</p:tagLst>
</file>

<file path=ppt/tags/tag5.xml><?xml version="1.0" encoding="utf-8"?>
<p:tagLst xmlns:a="http://schemas.openxmlformats.org/drawingml/2006/main" xmlns:r="http://schemas.openxmlformats.org/officeDocument/2006/relationships" xmlns:p="http://schemas.openxmlformats.org/presentationml/2006/main">
  <p:tag name="SHAPETYPE" val="Copyright"/>
</p:tagLst>
</file>

<file path=ppt/tags/tag6.xml><?xml version="1.0" encoding="utf-8"?>
<p:tagLst xmlns:a="http://schemas.openxmlformats.org/drawingml/2006/main" xmlns:r="http://schemas.openxmlformats.org/officeDocument/2006/relationships" xmlns:p="http://schemas.openxmlformats.org/presentationml/2006/main">
  <p:tag name="SHAPETYPE" val="Copyright"/>
</p:tagLst>
</file>

<file path=ppt/tags/tag7.xml><?xml version="1.0" encoding="utf-8"?>
<p:tagLst xmlns:a="http://schemas.openxmlformats.org/drawingml/2006/main" xmlns:r="http://schemas.openxmlformats.org/officeDocument/2006/relationships" xmlns:p="http://schemas.openxmlformats.org/presentationml/2006/main">
  <p:tag name="SHAPETYPE" val="Logo"/>
</p:tagLst>
</file>

<file path=ppt/tags/tag8.xml><?xml version="1.0" encoding="utf-8"?>
<p:tagLst xmlns:a="http://schemas.openxmlformats.org/drawingml/2006/main" xmlns:r="http://schemas.openxmlformats.org/officeDocument/2006/relationships" xmlns:p="http://schemas.openxmlformats.org/presentationml/2006/main">
  <p:tag name="SHAPETYPE" val="Logo"/>
</p:tagLst>
</file>

<file path=ppt/tags/tag9.xml><?xml version="1.0" encoding="utf-8"?>
<p:tagLst xmlns:a="http://schemas.openxmlformats.org/drawingml/2006/main" xmlns:r="http://schemas.openxmlformats.org/officeDocument/2006/relationships" xmlns:p="http://schemas.openxmlformats.org/presentationml/2006/main">
  <p:tag name="SHAPETYPE" val="Logo"/>
</p:tagLst>
</file>

<file path=ppt/theme/theme1.xml><?xml version="1.0" encoding="utf-8"?>
<a:theme xmlns:a="http://schemas.openxmlformats.org/drawingml/2006/main" name="Zuehlke">
  <a:themeElements>
    <a:clrScheme name="Zuehlke">
      <a:dk1>
        <a:srgbClr val="4D4D4D"/>
      </a:dk1>
      <a:lt1>
        <a:srgbClr val="FFFFFF"/>
      </a:lt1>
      <a:dk2>
        <a:srgbClr val="666666"/>
      </a:dk2>
      <a:lt2>
        <a:srgbClr val="CCCCCC"/>
      </a:lt2>
      <a:accent1>
        <a:srgbClr val="FF9900"/>
      </a:accent1>
      <a:accent2>
        <a:srgbClr val="CCFF00"/>
      </a:accent2>
      <a:accent3>
        <a:srgbClr val="00CC66"/>
      </a:accent3>
      <a:accent4>
        <a:srgbClr val="66CCFF"/>
      </a:accent4>
      <a:accent5>
        <a:srgbClr val="0099CC"/>
      </a:accent5>
      <a:accent6>
        <a:srgbClr val="CCCCCC"/>
      </a:accent6>
      <a:hlink>
        <a:srgbClr val="0099CC"/>
      </a:hlink>
      <a:folHlink>
        <a:srgbClr val="0099CC"/>
      </a:folHlink>
    </a:clrScheme>
    <a:fontScheme name="Zuehlke">
      <a:majorFont>
        <a:latin typeface="AA Zuehlke"/>
        <a:ea typeface=""/>
        <a:cs typeface=""/>
      </a:majorFont>
      <a:minorFont>
        <a:latin typeface="AA Zuehlk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a:noFill/>
        </a:ln>
      </a:spPr>
      <a:bodyPr rtlCol="0" anchor="ctr"/>
      <a:lstStyle>
        <a:defPPr algn="ctr">
          <a:defRPr sz="2200" dirty="0" err="1" smtClean="0">
            <a:latin typeface="AA Zuehlke" pitchFamily="2" charset="0"/>
          </a:defRPr>
        </a:defPPr>
      </a:lstStyle>
      <a:style>
        <a:lnRef idx="2">
          <a:schemeClr val="accent1">
            <a:shade val="50000"/>
          </a:schemeClr>
        </a:lnRef>
        <a:fillRef idx="1">
          <a:schemeClr val="accent1"/>
        </a:fillRef>
        <a:effectRef idx="0">
          <a:schemeClr val="accent1"/>
        </a:effectRef>
        <a:fontRef idx="minor">
          <a:schemeClr val="lt1"/>
        </a:fontRef>
      </a:style>
    </a:spDef>
    <a:lnDef>
      <a:spPr>
        <a:ln w="25400">
          <a:solidFill>
            <a:schemeClr val="accent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noAutofit/>
      </a:bodyPr>
      <a:lstStyle>
        <a:defPPr algn="l">
          <a:defRPr sz="2200" dirty="0" err="1" smtClean="0">
            <a:latin typeface="AA Zuehlke" pitchFamily="2" charset="0"/>
          </a:defRPr>
        </a:defPPr>
      </a:lstStyle>
    </a:txDef>
  </a:objectDefaults>
  <a:extraClrSchemeLst>
    <a:extraClrScheme>
      <a:clrScheme name="Zuehlke">
        <a:dk1>
          <a:srgbClr val="4D4D4D"/>
        </a:dk1>
        <a:lt1>
          <a:srgbClr val="FFFFFF"/>
        </a:lt1>
        <a:dk2>
          <a:srgbClr val="666666"/>
        </a:dk2>
        <a:lt2>
          <a:srgbClr val="CCCCCC"/>
        </a:lt2>
        <a:accent1>
          <a:srgbClr val="FF9900"/>
        </a:accent1>
        <a:accent2>
          <a:srgbClr val="CCFF00"/>
        </a:accent2>
        <a:accent3>
          <a:srgbClr val="00CC66"/>
        </a:accent3>
        <a:accent4>
          <a:srgbClr val="66CCFF"/>
        </a:accent4>
        <a:accent5>
          <a:srgbClr val="0099CC"/>
        </a:accent5>
        <a:accent6>
          <a:srgbClr val="CCCCCC"/>
        </a:accent6>
        <a:hlink>
          <a:srgbClr val="0099CC"/>
        </a:hlink>
        <a:folHlink>
          <a:srgbClr val="0099CC"/>
        </a:folHlink>
      </a:clrScheme>
    </a:extraClrScheme>
  </a:extraClrSchemeLst>
  <a:extLst>
    <a:ext uri="{05A4C25C-085E-4340-85A3-A5531E510DB2}">
      <thm15:themeFamily xmlns:thm15="http://schemas.microsoft.com/office/thememl/2012/main" name="Zuehlke_en-uk_20180223(1).potx" id="{FE81361C-F24A-464F-8829-DCD768B1946A}" vid="{81F56144-8DC4-437A-A149-8FE93C80FC2E}"/>
    </a:ext>
  </a:extLst>
</a:theme>
</file>

<file path=ppt/theme/theme2.xml><?xml version="1.0" encoding="utf-8"?>
<a:theme xmlns:a="http://schemas.openxmlformats.org/drawingml/2006/main" name="1_Zuehlke">
  <a:themeElements>
    <a:clrScheme name="Zuehlke">
      <a:dk1>
        <a:srgbClr val="4D4D4D"/>
      </a:dk1>
      <a:lt1>
        <a:srgbClr val="FFFFFF"/>
      </a:lt1>
      <a:dk2>
        <a:srgbClr val="666666"/>
      </a:dk2>
      <a:lt2>
        <a:srgbClr val="CCCCCC"/>
      </a:lt2>
      <a:accent1>
        <a:srgbClr val="FF9900"/>
      </a:accent1>
      <a:accent2>
        <a:srgbClr val="CCFF00"/>
      </a:accent2>
      <a:accent3>
        <a:srgbClr val="00CC66"/>
      </a:accent3>
      <a:accent4>
        <a:srgbClr val="66CCFF"/>
      </a:accent4>
      <a:accent5>
        <a:srgbClr val="0099CC"/>
      </a:accent5>
      <a:accent6>
        <a:srgbClr val="CCCCCC"/>
      </a:accent6>
      <a:hlink>
        <a:srgbClr val="0099CC"/>
      </a:hlink>
      <a:folHlink>
        <a:srgbClr val="0099CC"/>
      </a:folHlink>
    </a:clrScheme>
    <a:fontScheme name="Zuehlke">
      <a:majorFont>
        <a:latin typeface="AA Zuehlke"/>
        <a:ea typeface=""/>
        <a:cs typeface=""/>
      </a:majorFont>
      <a:minorFont>
        <a:latin typeface="AA Zuehlk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a:noFill/>
        </a:ln>
      </a:spPr>
      <a:bodyPr rtlCol="0" anchor="ctr"/>
      <a:lstStyle>
        <a:defPPr algn="ctr">
          <a:defRPr sz="2200" dirty="0" err="1" smtClean="0">
            <a:latin typeface="AA Zuehlke" pitchFamily="2" charset="0"/>
          </a:defRPr>
        </a:defPPr>
      </a:lstStyle>
      <a:style>
        <a:lnRef idx="2">
          <a:schemeClr val="accent1">
            <a:shade val="50000"/>
          </a:schemeClr>
        </a:lnRef>
        <a:fillRef idx="1">
          <a:schemeClr val="accent1"/>
        </a:fillRef>
        <a:effectRef idx="0">
          <a:schemeClr val="accent1"/>
        </a:effectRef>
        <a:fontRef idx="minor">
          <a:schemeClr val="lt1"/>
        </a:fontRef>
      </a:style>
    </a:spDef>
    <a:lnDef>
      <a:spPr>
        <a:ln w="25400">
          <a:solidFill>
            <a:schemeClr val="accent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noAutofit/>
      </a:bodyPr>
      <a:lstStyle>
        <a:defPPr algn="l">
          <a:defRPr sz="2200" dirty="0" err="1" smtClean="0">
            <a:latin typeface="AA Zuehlke" pitchFamily="2" charset="0"/>
          </a:defRPr>
        </a:defPPr>
      </a:lstStyle>
    </a:txDef>
  </a:objectDefaults>
  <a:extraClrSchemeLst>
    <a:extraClrScheme>
      <a:clrScheme name="Zuehlke">
        <a:dk1>
          <a:srgbClr val="4D4D4D"/>
        </a:dk1>
        <a:lt1>
          <a:srgbClr val="FFFFFF"/>
        </a:lt1>
        <a:dk2>
          <a:srgbClr val="666666"/>
        </a:dk2>
        <a:lt2>
          <a:srgbClr val="CCCCCC"/>
        </a:lt2>
        <a:accent1>
          <a:srgbClr val="FF9900"/>
        </a:accent1>
        <a:accent2>
          <a:srgbClr val="CCFF00"/>
        </a:accent2>
        <a:accent3>
          <a:srgbClr val="00CC66"/>
        </a:accent3>
        <a:accent4>
          <a:srgbClr val="66CCFF"/>
        </a:accent4>
        <a:accent5>
          <a:srgbClr val="0099CC"/>
        </a:accent5>
        <a:accent6>
          <a:srgbClr val="CCCCCC"/>
        </a:accent6>
        <a:hlink>
          <a:srgbClr val="0099CC"/>
        </a:hlink>
        <a:folHlink>
          <a:srgbClr val="0099CC"/>
        </a:folHlink>
      </a:clrScheme>
    </a:extraClrScheme>
  </a:extraClrSchemeLst>
  <a:extLst>
    <a:ext uri="{05A4C25C-085E-4340-85A3-A5531E510DB2}">
      <thm15:themeFamily xmlns:thm15="http://schemas.microsoft.com/office/thememl/2012/main" name="Zuehlke_en-uk_20180223(1).potx" id="{FE81361C-F24A-464F-8829-DCD768B1946A}" vid="{81F56144-8DC4-437A-A149-8FE93C80FC2E}"/>
    </a:ext>
  </a:extLst>
</a:theme>
</file>

<file path=ppt/theme/theme3.xml><?xml version="1.0" encoding="utf-8"?>
<a:theme xmlns:a="http://schemas.openxmlformats.org/drawingml/2006/main" name="Office Theme">
  <a:themeElements>
    <a:clrScheme name="Zuehlke">
      <a:dk1>
        <a:srgbClr val="4D4D4D"/>
      </a:dk1>
      <a:lt1>
        <a:srgbClr val="FFFFFF"/>
      </a:lt1>
      <a:dk2>
        <a:srgbClr val="666666"/>
      </a:dk2>
      <a:lt2>
        <a:srgbClr val="CCCCCC"/>
      </a:lt2>
      <a:accent1>
        <a:srgbClr val="FF9900"/>
      </a:accent1>
      <a:accent2>
        <a:srgbClr val="CCFF00"/>
      </a:accent2>
      <a:accent3>
        <a:srgbClr val="00CC66"/>
      </a:accent3>
      <a:accent4>
        <a:srgbClr val="66CCFF"/>
      </a:accent4>
      <a:accent5>
        <a:srgbClr val="0099CC"/>
      </a:accent5>
      <a:accent6>
        <a:srgbClr val="CCCCCC"/>
      </a:accent6>
      <a:hlink>
        <a:srgbClr val="0099CC"/>
      </a:hlink>
      <a:folHlink>
        <a:srgbClr val="0099CC"/>
      </a:folHlink>
    </a:clrScheme>
    <a:fontScheme name="Zuehlke">
      <a:majorFont>
        <a:latin typeface="AA Zuehlke"/>
        <a:ea typeface=""/>
        <a:cs typeface=""/>
      </a:majorFont>
      <a:minorFont>
        <a:latin typeface="AA Zuehlk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Zuehlke">
      <a:dk1>
        <a:srgbClr val="4D4D4D"/>
      </a:dk1>
      <a:lt1>
        <a:srgbClr val="FFFFFF"/>
      </a:lt1>
      <a:dk2>
        <a:srgbClr val="666666"/>
      </a:dk2>
      <a:lt2>
        <a:srgbClr val="CCCCCC"/>
      </a:lt2>
      <a:accent1>
        <a:srgbClr val="FF9900"/>
      </a:accent1>
      <a:accent2>
        <a:srgbClr val="CCFF00"/>
      </a:accent2>
      <a:accent3>
        <a:srgbClr val="00CC66"/>
      </a:accent3>
      <a:accent4>
        <a:srgbClr val="66CCFF"/>
      </a:accent4>
      <a:accent5>
        <a:srgbClr val="0099CC"/>
      </a:accent5>
      <a:accent6>
        <a:srgbClr val="CCCCCC"/>
      </a:accent6>
      <a:hlink>
        <a:srgbClr val="0099CC"/>
      </a:hlink>
      <a:folHlink>
        <a:srgbClr val="0099CC"/>
      </a:folHlink>
    </a:clrScheme>
    <a:fontScheme name="Zuehlke">
      <a:majorFont>
        <a:latin typeface="AA Zuehlke"/>
        <a:ea typeface=""/>
        <a:cs typeface=""/>
      </a:majorFont>
      <a:minorFont>
        <a:latin typeface="AA Zuehlk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10.xml.rels><?xml version="1.0" encoding="UTF-8" standalone="yes"?>
<Relationships xmlns="http://schemas.openxmlformats.org/package/2006/relationships"><Relationship Id="rId1" Type="http://schemas.openxmlformats.org/officeDocument/2006/relationships/customXmlProps" Target="itemProps10.xml"/></Relationships>
</file>

<file path=customXml/_rels/item11.xml.rels><?xml version="1.0" encoding="UTF-8" standalone="yes"?>
<Relationships xmlns="http://schemas.openxmlformats.org/package/2006/relationships"><Relationship Id="rId1" Type="http://schemas.openxmlformats.org/officeDocument/2006/relationships/customXmlProps" Target="itemProps11.xml"/></Relationships>
</file>

<file path=customXml/_rels/item12.xml.rels><?xml version="1.0" encoding="UTF-8" standalone="yes"?>
<Relationships xmlns="http://schemas.openxmlformats.org/package/2006/relationships"><Relationship Id="rId1" Type="http://schemas.openxmlformats.org/officeDocument/2006/relationships/customXmlProps" Target="itemProps12.xml"/></Relationships>
</file>

<file path=customXml/_rels/item13.xml.rels><?xml version="1.0" encoding="UTF-8" standalone="yes"?>
<Relationships xmlns="http://schemas.openxmlformats.org/package/2006/relationships"><Relationship Id="rId1" Type="http://schemas.openxmlformats.org/officeDocument/2006/relationships/customXmlProps" Target="itemProps13.xml"/></Relationships>
</file>

<file path=customXml/_rels/item14.xml.rels><?xml version="1.0" encoding="UTF-8" standalone="yes"?>
<Relationships xmlns="http://schemas.openxmlformats.org/package/2006/relationships"><Relationship Id="rId1" Type="http://schemas.openxmlformats.org/officeDocument/2006/relationships/customXmlProps" Target="itemProps14.xml"/></Relationships>
</file>

<file path=customXml/_rels/item15.xml.rels><?xml version="1.0" encoding="UTF-8" standalone="yes"?>
<Relationships xmlns="http://schemas.openxmlformats.org/package/2006/relationships"><Relationship Id="rId1" Type="http://schemas.openxmlformats.org/officeDocument/2006/relationships/customXmlProps" Target="itemProps15.xml"/></Relationships>
</file>

<file path=customXml/_rels/item16.xml.rels><?xml version="1.0" encoding="UTF-8" standalone="yes"?>
<Relationships xmlns="http://schemas.openxmlformats.org/package/2006/relationships"><Relationship Id="rId1" Type="http://schemas.openxmlformats.org/officeDocument/2006/relationships/customXmlProps" Target="itemProps16.xml"/></Relationships>
</file>

<file path=customXml/_rels/item17.xml.rels><?xml version="1.0" encoding="UTF-8" standalone="yes"?>
<Relationships xmlns="http://schemas.openxmlformats.org/package/2006/relationships"><Relationship Id="rId1" Type="http://schemas.openxmlformats.org/officeDocument/2006/relationships/customXmlProps" Target="itemProps17.xml"/></Relationships>
</file>

<file path=customXml/_rels/item18.xml.rels><?xml version="1.0" encoding="UTF-8" standalone="yes"?>
<Relationships xmlns="http://schemas.openxmlformats.org/package/2006/relationships"><Relationship Id="rId1" Type="http://schemas.openxmlformats.org/officeDocument/2006/relationships/customXmlProps" Target="itemProps18.xml"/></Relationships>
</file>

<file path=customXml/_rels/item19.xml.rels><?xml version="1.0" encoding="UTF-8" standalone="yes"?>
<Relationships xmlns="http://schemas.openxmlformats.org/package/2006/relationships"><Relationship Id="rId1" Type="http://schemas.openxmlformats.org/officeDocument/2006/relationships/customXmlProps" Target="itemProps19.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20.xml.rels><?xml version="1.0" encoding="UTF-8" standalone="yes"?>
<Relationships xmlns="http://schemas.openxmlformats.org/package/2006/relationships"><Relationship Id="rId1" Type="http://schemas.openxmlformats.org/officeDocument/2006/relationships/customXmlProps" Target="itemProps20.xml"/></Relationships>
</file>

<file path=customXml/_rels/item21.xml.rels><?xml version="1.0" encoding="UTF-8" standalone="yes"?>
<Relationships xmlns="http://schemas.openxmlformats.org/package/2006/relationships"><Relationship Id="rId1" Type="http://schemas.openxmlformats.org/officeDocument/2006/relationships/customXmlProps" Target="itemProps21.xml"/></Relationships>
</file>

<file path=customXml/_rels/item22.xml.rels><?xml version="1.0" encoding="UTF-8" standalone="yes"?>
<Relationships xmlns="http://schemas.openxmlformats.org/package/2006/relationships"><Relationship Id="rId1" Type="http://schemas.openxmlformats.org/officeDocument/2006/relationships/customXmlProps" Target="itemProps22.xml"/></Relationships>
</file>

<file path=customXml/_rels/item23.xml.rels><?xml version="1.0" encoding="UTF-8" standalone="yes"?>
<Relationships xmlns="http://schemas.openxmlformats.org/package/2006/relationships"><Relationship Id="rId1" Type="http://schemas.openxmlformats.org/officeDocument/2006/relationships/customXmlProps" Target="itemProps23.xml"/></Relationships>
</file>

<file path=customXml/_rels/item24.xml.rels><?xml version="1.0" encoding="UTF-8" standalone="yes"?>
<Relationships xmlns="http://schemas.openxmlformats.org/package/2006/relationships"><Relationship Id="rId1" Type="http://schemas.openxmlformats.org/officeDocument/2006/relationships/customXmlProps" Target="itemProps24.xml"/></Relationships>
</file>

<file path=customXml/_rels/item25.xml.rels><?xml version="1.0" encoding="UTF-8" standalone="yes"?>
<Relationships xmlns="http://schemas.openxmlformats.org/package/2006/relationships"><Relationship Id="rId1" Type="http://schemas.openxmlformats.org/officeDocument/2006/relationships/customXmlProps" Target="itemProps25.xml"/></Relationships>
</file>

<file path=customXml/_rels/item26.xml.rels><?xml version="1.0" encoding="UTF-8" standalone="yes"?>
<Relationships xmlns="http://schemas.openxmlformats.org/package/2006/relationships"><Relationship Id="rId1" Type="http://schemas.openxmlformats.org/officeDocument/2006/relationships/customXmlProps" Target="itemProps26.xml"/></Relationships>
</file>

<file path=customXml/_rels/item27.xml.rels><?xml version="1.0" encoding="UTF-8" standalone="yes"?>
<Relationships xmlns="http://schemas.openxmlformats.org/package/2006/relationships"><Relationship Id="rId1" Type="http://schemas.openxmlformats.org/officeDocument/2006/relationships/customXmlProps" Target="itemProps27.xml"/></Relationships>
</file>

<file path=customXml/_rels/item28.xml.rels><?xml version="1.0" encoding="UTF-8" standalone="yes"?>
<Relationships xmlns="http://schemas.openxmlformats.org/package/2006/relationships"><Relationship Id="rId1" Type="http://schemas.openxmlformats.org/officeDocument/2006/relationships/customXmlProps" Target="itemProps28.xml"/></Relationships>
</file>

<file path=customXml/_rels/item29.xml.rels><?xml version="1.0" encoding="UTF-8" standalone="yes"?>
<Relationships xmlns="http://schemas.openxmlformats.org/package/2006/relationships"><Relationship Id="rId1" Type="http://schemas.openxmlformats.org/officeDocument/2006/relationships/customXmlProps" Target="itemProps29.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30.xml.rels><?xml version="1.0" encoding="UTF-8" standalone="yes"?>
<Relationships xmlns="http://schemas.openxmlformats.org/package/2006/relationships"><Relationship Id="rId1" Type="http://schemas.openxmlformats.org/officeDocument/2006/relationships/customXmlProps" Target="itemProps30.xml"/></Relationships>
</file>

<file path=customXml/_rels/item31.xml.rels><?xml version="1.0" encoding="UTF-8" standalone="yes"?>
<Relationships xmlns="http://schemas.openxmlformats.org/package/2006/relationships"><Relationship Id="rId1" Type="http://schemas.openxmlformats.org/officeDocument/2006/relationships/customXmlProps" Target="itemProps31.xml"/></Relationships>
</file>

<file path=customXml/_rels/item32.xml.rels><?xml version="1.0" encoding="UTF-8" standalone="yes"?>
<Relationships xmlns="http://schemas.openxmlformats.org/package/2006/relationships"><Relationship Id="rId1" Type="http://schemas.openxmlformats.org/officeDocument/2006/relationships/customXmlProps" Target="itemProps32.xml"/></Relationships>
</file>

<file path=customXml/_rels/item33.xml.rels><?xml version="1.0" encoding="UTF-8" standalone="yes"?>
<Relationships xmlns="http://schemas.openxmlformats.org/package/2006/relationships"><Relationship Id="rId1" Type="http://schemas.openxmlformats.org/officeDocument/2006/relationships/customXmlProps" Target="itemProps33.xml"/></Relationships>
</file>

<file path=customXml/_rels/item34.xml.rels><?xml version="1.0" encoding="UTF-8" standalone="yes"?>
<Relationships xmlns="http://schemas.openxmlformats.org/package/2006/relationships"><Relationship Id="rId1" Type="http://schemas.openxmlformats.org/officeDocument/2006/relationships/customXmlProps" Target="itemProps34.xml"/></Relationships>
</file>

<file path=customXml/_rels/item35.xml.rels><?xml version="1.0" encoding="UTF-8" standalone="yes"?>
<Relationships xmlns="http://schemas.openxmlformats.org/package/2006/relationships"><Relationship Id="rId1" Type="http://schemas.openxmlformats.org/officeDocument/2006/relationships/customXmlProps" Target="itemProps35.xml"/></Relationships>
</file>

<file path=customXml/_rels/item36.xml.rels><?xml version="1.0" encoding="UTF-8" standalone="yes"?>
<Relationships xmlns="http://schemas.openxmlformats.org/package/2006/relationships"><Relationship Id="rId1" Type="http://schemas.openxmlformats.org/officeDocument/2006/relationships/customXmlProps" Target="itemProps36.xml"/></Relationships>
</file>

<file path=customXml/_rels/item37.xml.rels><?xml version="1.0" encoding="UTF-8" standalone="yes"?>
<Relationships xmlns="http://schemas.openxmlformats.org/package/2006/relationships"><Relationship Id="rId1" Type="http://schemas.openxmlformats.org/officeDocument/2006/relationships/customXmlProps" Target="itemProps37.xml"/></Relationships>
</file>

<file path=customXml/_rels/item38.xml.rels><?xml version="1.0" encoding="UTF-8" standalone="yes"?>
<Relationships xmlns="http://schemas.openxmlformats.org/package/2006/relationships"><Relationship Id="rId1" Type="http://schemas.openxmlformats.org/officeDocument/2006/relationships/customXmlProps" Target="itemProps38.xml"/></Relationships>
</file>

<file path=customXml/_rels/item39.xml.rels><?xml version="1.0" encoding="UTF-8" standalone="yes"?>
<Relationships xmlns="http://schemas.openxmlformats.org/package/2006/relationships"><Relationship Id="rId1" Type="http://schemas.openxmlformats.org/officeDocument/2006/relationships/customXmlProps" Target="itemProps39.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40.xml.rels><?xml version="1.0" encoding="UTF-8" standalone="yes"?>
<Relationships xmlns="http://schemas.openxmlformats.org/package/2006/relationships"><Relationship Id="rId1" Type="http://schemas.openxmlformats.org/officeDocument/2006/relationships/customXmlProps" Target="itemProps40.xml"/></Relationships>
</file>

<file path=customXml/_rels/item41.xml.rels><?xml version="1.0" encoding="UTF-8" standalone="yes"?>
<Relationships xmlns="http://schemas.openxmlformats.org/package/2006/relationships"><Relationship Id="rId1" Type="http://schemas.openxmlformats.org/officeDocument/2006/relationships/customXmlProps" Target="itemProps41.xml"/></Relationships>
</file>

<file path=customXml/_rels/item42.xml.rels><?xml version="1.0" encoding="UTF-8" standalone="yes"?>
<Relationships xmlns="http://schemas.openxmlformats.org/package/2006/relationships"><Relationship Id="rId1" Type="http://schemas.openxmlformats.org/officeDocument/2006/relationships/customXmlProps" Target="itemProps42.xml"/></Relationships>
</file>

<file path=customXml/_rels/item43.xml.rels><?xml version="1.0" encoding="UTF-8" standalone="yes"?>
<Relationships xmlns="http://schemas.openxmlformats.org/package/2006/relationships"><Relationship Id="rId1" Type="http://schemas.openxmlformats.org/officeDocument/2006/relationships/customXmlProps" Target="itemProps43.xml"/></Relationships>
</file>

<file path=customXml/_rels/item44.xml.rels><?xml version="1.0" encoding="UTF-8" standalone="yes"?>
<Relationships xmlns="http://schemas.openxmlformats.org/package/2006/relationships"><Relationship Id="rId1" Type="http://schemas.openxmlformats.org/officeDocument/2006/relationships/customXmlProps" Target="itemProps44.xml"/></Relationships>
</file>

<file path=customXml/_rels/item45.xml.rels><?xml version="1.0" encoding="UTF-8" standalone="yes"?>
<Relationships xmlns="http://schemas.openxmlformats.org/package/2006/relationships"><Relationship Id="rId1" Type="http://schemas.openxmlformats.org/officeDocument/2006/relationships/customXmlProps" Target="itemProps45.xml"/></Relationships>
</file>

<file path=customXml/_rels/item46.xml.rels><?xml version="1.0" encoding="UTF-8" standalone="yes"?>
<Relationships xmlns="http://schemas.openxmlformats.org/package/2006/relationships"><Relationship Id="rId1" Type="http://schemas.openxmlformats.org/officeDocument/2006/relationships/customXmlProps" Target="itemProps46.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_rels/item6.xml.rels><?xml version="1.0" encoding="UTF-8" standalone="yes"?>
<Relationships xmlns="http://schemas.openxmlformats.org/package/2006/relationships"><Relationship Id="rId1" Type="http://schemas.openxmlformats.org/officeDocument/2006/relationships/customXmlProps" Target="itemProps6.xml"/></Relationships>
</file>

<file path=customXml/_rels/item7.xml.rels><?xml version="1.0" encoding="UTF-8" standalone="yes"?>
<Relationships xmlns="http://schemas.openxmlformats.org/package/2006/relationships"><Relationship Id="rId1" Type="http://schemas.openxmlformats.org/officeDocument/2006/relationships/customXmlProps" Target="itemProps7.xml"/></Relationships>
</file>

<file path=customXml/_rels/item8.xml.rels><?xml version="1.0" encoding="UTF-8" standalone="yes"?>
<Relationships xmlns="http://schemas.openxmlformats.org/package/2006/relationships"><Relationship Id="rId1" Type="http://schemas.openxmlformats.org/officeDocument/2006/relationships/customXmlProps" Target="itemProps8.xml"/></Relationships>
</file>

<file path=customXml/_rels/item9.xml.rels><?xml version="1.0" encoding="UTF-8" standalone="yes"?>
<Relationships xmlns="http://schemas.openxmlformats.org/package/2006/relationships"><Relationship Id="rId1" Type="http://schemas.openxmlformats.org/officeDocument/2006/relationships/customXmlProps" Target="itemProps9.xml"/></Relationships>
</file>

<file path=customXml/item1.xml><?xml version="1.0" encoding="utf-8"?>
<TemplafySlideTemplateConfiguration><![CDATA[{"documentContentValidatorConfiguration":{"enableDocumentContentValidator":false,"documentContentValidatorVersion":0},"elementsMetadata":[],"slideId":"636746835489847963","enableDocumentContentUpdater":true,"version":"1.0"}]]></TemplafySlideTemplateConfiguration>
</file>

<file path=customXml/item10.xml><?xml version="1.0" encoding="utf-8"?>
<TemplafySlideTemplateConfiguration><![CDATA[{"documentContentValidatorConfiguration":{"enableDocumentContentValidator":false,"documentContentValidatorVersion":0},"elementsMetadata":[],"slideId":"636746835489847964","enableDocumentContentUpdater":true,"version":"1.0"}]]></TemplafySlideTemplateConfiguration>
</file>

<file path=customXml/item11.xml><?xml version="1.0" encoding="utf-8"?>
<TemplafyFormConfiguration><![CDATA[{"formFields":[{"required":true,"helpTexts":{"prefix":"","postfix":""},"spacing":{},"type":"datePicker","name":"Date","label":"Date","fullyQualifiedName":"Date"},{"dataSource":"PrivacyInformation","displayColumn":"privacyInformation","filter":{"column":"iana","otherFieldName":"Language","fullyQualifiedOtherFieldName":"Language","otherFieldColumn":"iana","formReference":"userProfile","operator":"equals"},"hideIfNoUserInteractionRequired":false,"distinct":true,"required":false,"autoSelectFirstOption":false,"helpTexts":{"prefix":"","postfix":""},"spacing":{},"type":"dropDown","name":"Privacy_Information","label":"Privacy","fullyQualifiedName":"Privacy_Information"},{"required":true,"placeholder":"","lines":0,"helpTexts":{"prefix":"","postfix":""},"spacing":{},"type":"textBox","name":"PresentationTitle","label":"Presentation Title","fullyQualifiedName":"PresentationTitle"}],"formDataEntries":[{"name":"Date","value":"FIqZYAQphbVlDxU0ex0Frw=="},{"name":"Privacy_Information","value":"dTZfrWfH8H8YJPdohlLfYw=="},{"name":"PresentationTitle","value":"dH8dsY/14t9u7mq+L3lmkJTNoGfwNJbo/7KPjFius1c="}]}]]></TemplafyFormConfiguration>
</file>

<file path=customXml/item12.xml><?xml version="1.0" encoding="utf-8"?>
<TemplafySlideTemplateConfiguration><![CDATA[{"documentContentValidatorConfiguration":{"enableDocumentContentValidator":false,"documentContentValidatorVersion":0},"elementsMetadata":[],"slideId":"636746835490785779","enableDocumentContentUpdater":true,"version":"1.0"}]]></TemplafySlideTemplateConfiguration>
</file>

<file path=customXml/item13.xml><?xml version="1.0" encoding="utf-8"?>
<TemplafySlideFormConfiguration><![CDATA[{"formFields":[],"formDataEntries":[]}]]></TemplafySlideFormConfiguration>
</file>

<file path=customXml/item14.xml><?xml version="1.0" encoding="utf-8"?>
<TemplafySlideFormConfiguration><![CDATA[{"formFields":[],"formDataEntries":[]}]]></TemplafySlideFormConfiguration>
</file>

<file path=customXml/item15.xml><?xml version="1.0" encoding="utf-8"?>
<TemplafySlideTemplateConfiguration><![CDATA[{"documentContentValidatorConfiguration":{"enableDocumentContentValidator":false,"documentContentValidatorVersion":0},"elementsMetadata":[],"slideId":"637395802582235722","enableDocumentContentUpdater":true,"version":"1.0"}]]></TemplafySlideTemplateConfiguration>
</file>

<file path=customXml/item16.xml><?xml version="1.0" encoding="utf-8"?>
<TemplafySlideTemplateConfiguration><![CDATA[{"documentContentValidatorConfiguration":{"enableDocumentContentValidator":false,"documentContentValidatorVersion":0},"elementsMetadata":[],"slideId":"637395802573954873","enableDocumentContentUpdater":true,"version":"1.0"}]]></TemplafySlideTemplateConfiguration>
</file>

<file path=customXml/item17.xml><?xml version="1.0" encoding="utf-8"?>
<TemplafySlideFormConfiguration><![CDATA[{"formFields":[],"formDataEntries":[]}]]></TemplafySlideFormConfiguration>
</file>

<file path=customXml/item18.xml><?xml version="1.0" encoding="utf-8"?>
<TemplafySlideTemplateConfiguration><![CDATA[{"documentContentValidatorConfiguration":{"enableDocumentContentValidator":false,"documentContentValidatorVersion":0},"elementsMetadata":[],"slideId":"637395802578173245","enableDocumentContentUpdater":true,"version":"1.0"}]]></TemplafySlideTemplateConfiguration>
</file>

<file path=customXml/item19.xml><?xml version="1.0" encoding="utf-8"?>
<TemplafySlideFormConfiguration><![CDATA[{"formFields":[],"formDataEntries":[]}]]></TemplafySlideFormConfiguration>
</file>

<file path=customXml/item2.xml><?xml version="1.0" encoding="utf-8"?>
<TemplafySlideFormConfiguration><![CDATA[{"formFields":[],"formDataEntries":[]}]]></TemplafySlideFormConfiguration>
</file>

<file path=customXml/item20.xml><?xml version="1.0" encoding="utf-8"?>
<TemplafySlideFormConfiguration><![CDATA[{"formFields":[],"formDataEntries":[]}]]></TemplafySlideFormConfiguration>
</file>

<file path=customXml/item21.xml><?xml version="1.0" encoding="utf-8"?>
<TemplafySlideTemplateConfiguration><![CDATA[{"documentContentValidatorConfiguration":{"enableDocumentContentValidator":false,"documentContentValidatorVersion":0},"elementsMetadata":[],"slideId":"636746835490004268","enableDocumentContentUpdater":true,"version":"1.0"}]]></TemplafySlideTemplateConfiguration>
</file>

<file path=customXml/item22.xml><?xml version="1.0" encoding="utf-8"?>
<TemplafySlideFormConfiguration><![CDATA[{"formFields":[],"formDataEntries":[]}]]></TemplafySlideFormConfiguration>
</file>

<file path=customXml/item23.xml><?xml version="1.0" encoding="utf-8"?>
<TemplafySlideFormConfiguration><![CDATA[{"formFields":[],"formDataEntries":[]}]]></TemplafySlideFormConfiguration>
</file>

<file path=customXml/item24.xml><?xml version="1.0" encoding="utf-8"?>
<TemplafySlideFormConfiguration><![CDATA[{"formFields":[],"formDataEntries":[]}]]></TemplafySlideFormConfiguration>
</file>

<file path=customXml/item25.xml><?xml version="1.0" encoding="utf-8"?>
<TemplafySlideTemplateConfiguration><![CDATA[{"documentContentValidatorConfiguration":{"enableDocumentContentValidator":false,"documentContentValidatorVersion":0},"elementsMetadata":[],"slideId":"636746835490666029","enableDocumentContentUpdater":true,"version":"1.0"}]]></TemplafySlideTemplateConfiguration>
</file>

<file path=customXml/item26.xml><?xml version="1.0" encoding="utf-8"?>
<TemplafySlideFormConfiguration><![CDATA[{"formFields":[],"formDataEntries":[]}]]></TemplafySlideFormConfiguration>
</file>

<file path=customXml/item27.xml><?xml version="1.0" encoding="utf-8"?>
<TemplafySlideFormConfiguration><![CDATA[{"formFields":[],"formDataEntries":[]}]]></TemplafySlideFormConfiguration>
</file>

<file path=customXml/item28.xml><?xml version="1.0" encoding="utf-8"?>
<TemplafySlideTemplateConfiguration><![CDATA[{"documentContentValidatorConfiguration":{"enableDocumentContentValidator":false,"documentContentValidatorVersion":0},"elementsMetadata":[],"slideId":"636746835490941844","enableDocumentContentUpdater":true,"version":"1.0"}]]></TemplafySlideTemplateConfiguration>
</file>

<file path=customXml/item29.xml><?xml version="1.0" encoding="utf-8"?>
<TemplafySlideTemplateConfiguration><![CDATA[{"documentContentValidatorConfiguration":{"enableDocumentContentValidator":false,"documentContentValidatorVersion":0},"elementsMetadata":[],"slideId":"636746835490160479","enableDocumentContentUpdater":true,"version":"1.0"}]]></TemplafySlideTemplateConfiguration>
</file>

<file path=customXml/item3.xml><?xml version="1.0" encoding="utf-8"?>
<TemplafySlideFormConfiguration><![CDATA[{"formFields":[],"formDataEntries":[]}]]></TemplafySlideFormConfiguration>
</file>

<file path=customXml/item30.xml><?xml version="1.0" encoding="utf-8"?>
<TemplafySlideTemplateConfiguration><![CDATA[{"documentContentValidatorConfiguration":{"enableDocumentContentValidator":false,"documentContentValidatorVersion":0},"elementsMetadata":[],"slideId":"637395802579111089","enableDocumentContentUpdater":true,"version":"1.0"}]]></TemplafySlideTemplateConfiguration>
</file>

<file path=customXml/item31.xml><?xml version="1.0" encoding="utf-8"?>
<TemplafySlideTemplateConfiguration><![CDATA[{"elementsMetadata":[],"documentContentValidatorConfiguration":{"enableDocumentContentValidator":false,"documentContentValidatorVersion":0},"slideId":"636746835488477258","enableDocumentContentUpdater":true,"version":"1.0"}]]></TemplafySlideTemplateConfiguration>
</file>

<file path=customXml/item32.xml><?xml version="1.0" encoding="utf-8"?>
<TemplafySlideFormConfiguration><![CDATA[{"formFields":[],"formDataEntries":[]}]]></TemplafySlideFormConfiguration>
</file>

<file path=customXml/item33.xml><?xml version="1.0" encoding="utf-8"?>
<TemplafySlideFormConfiguration><![CDATA[{"formFields":[],"formDataEntries":[]}]]></TemplafySlideFormConfiguration>
</file>

<file path=customXml/item34.xml><?xml version="1.0" encoding="utf-8"?>
<TemplafySlideTemplateConfiguration><![CDATA[{"elementsMetadata":[],"documentContentValidatorConfiguration":{"enableDocumentContentValidator":false,"documentContentValidatorVersion":0},"slideId":"636746835489847964","enableDocumentContentUpdater":true,"version":"1.0"}]]></TemplafySlideTemplateConfiguration>
</file>

<file path=customXml/item35.xml><?xml version="1.0" encoding="utf-8"?>
<TemplafySlideTemplateConfiguration><![CDATA[{"elementsMetadata":[],"documentContentValidatorConfiguration":{"enableDocumentContentValidator":false,"documentContentValidatorVersion":0},"slideId":"636746835489847964","enableDocumentContentUpdater":true,"version":"1.0"}]]></TemplafySlideTemplateConfiguration>
</file>

<file path=customXml/item36.xml><?xml version="1.0" encoding="utf-8"?>
<TemplafySlideFormConfiguration><![CDATA[{"formFields":[],"formDataEntries":[]}]]></TemplafySlideFormConfiguration>
</file>

<file path=customXml/item37.xml><?xml version="1.0" encoding="utf-8"?>
<TemplafySlideFormConfiguration><![CDATA[{"formFields":[],"formDataEntries":[]}]]></TemplafySlideFormConfiguration>
</file>

<file path=customXml/item38.xml><?xml version="1.0" encoding="utf-8"?>
<TemplafySlideTemplateConfiguration><![CDATA[{"elementsMetadata":[],"documentContentValidatorConfiguration":{"enableDocumentContentValidator":false,"documentContentValidatorVersion":0},"slideId":"636746835489847964","enableDocumentContentUpdater":true,"version":"1.0"}]]></TemplafySlideTemplateConfiguration>
</file>

<file path=customXml/item39.xml><?xml version="1.0" encoding="utf-8"?>
<TemplafySlideFormConfiguration><![CDATA[{"formFields":[],"formDataEntries":[]}]]></TemplafySlideFormConfiguration>
</file>

<file path=customXml/item4.xml><?xml version="1.0" encoding="utf-8"?>
<TemplafyTemplateConfiguration><![CDATA[{"elementsMetadata":[{"type":"shape","id":"40f112b4-685a-4d39-9389-128c696c6ca8","elementConfiguration":{"binding":"UserProfile.Name","disableUpdates":false,"type":"text"}},{"type":"shape","id":"6797f1f5-9341-437e-8056-6aa1cc703f47","elementConfiguration":{"binding":"Form.PresentationTitle","disableUpdates":false,"type":"text"}},{"type":"shape","id":"7bff8d32-b801-4997-8641-30053af82b47","elementConfiguration":{"binding":"Form.Date","disableUpdates":false,"type":"date"}},{"type":"shape","id":"90daae62-4cea-438c-978a-6e8eca8f1480","elementConfiguration":{"binding":"Form.Privacy_Information.PrivacyInformation","disableUpdates":false,"type":"text"}},{"type":"shape","id":"b71ecb2d-ef91-4f04-89cb-83e695ca0dc1","elementConfiguration":{"binding":"UserProfile.OFFICE.Company-spelling","disableUpdates":false,"type":"text"}},{"type":"shape","id":"7acd31c2-7064-470a-9561-4885b0cd30ce","elementConfiguration":{"format":"{{DateFormats.CustomD}}","binding":"Form.Date","disableUpdates":false,"type":"date"}}],"transformationConfigurations":[],"templateName":"","templateDescription":"","enableDocumentContentUpdater":true,"version":"1.0"}]]></TemplafyTemplateConfiguration>
</file>

<file path=customXml/item40.xml><?xml version="1.0" encoding="utf-8"?>
<TemplafySlideTemplateConfiguration><![CDATA[{"elementsMetadata":[],"documentContentValidatorConfiguration":{"enableDocumentContentValidator":false,"documentContentValidatorVersion":0},"slideId":"636746835489847964","enableDocumentContentUpdater":true,"version":"1.0"}]]></TemplafySlideTemplateConfiguration>
</file>

<file path=customXml/item41.xml><?xml version="1.0" encoding="utf-8"?>
<TemplafySlideFormConfiguration><![CDATA[{"formFields":[],"formDataEntries":[]}]]></TemplafySlideFormConfiguration>
</file>

<file path=customXml/item42.xml><?xml version="1.0" encoding="utf-8"?>
<TemplafySlideTemplateConfiguration><![CDATA[{"elementsMetadata":[],"documentContentValidatorConfiguration":{"enableDocumentContentValidator":false,"documentContentValidatorVersion":0},"slideId":"636746835489847965","enableDocumentContentUpdater":true,"version":"1.0"}]]></TemplafySlideTemplateConfiguration>
</file>

<file path=customXml/item43.xml><?xml version="1.0" encoding="utf-8"?>
<TemplafySlideTemplateConfiguration><![CDATA[{"elementsMetadata":[],"documentContentValidatorConfiguration":{"enableDocumentContentValidator":false,"documentContentValidatorVersion":0},"slideId":"636746835490666028","enableDocumentContentUpdater":true,"version":"1.0"}]]></TemplafySlideTemplateConfiguration>
</file>

<file path=customXml/item44.xml><?xml version="1.0" encoding="utf-8"?>
<TemplafySlideFormConfiguration><![CDATA[{"formFields":[],"formDataEntries":[]}]]></TemplafySlideFormConfiguration>
</file>

<file path=customXml/item45.xml><?xml version="1.0" encoding="utf-8"?>
<TemplafySlideTemplateConfiguration><![CDATA[{"elementsMetadata":[],"documentContentValidatorConfiguration":{"enableDocumentContentValidator":false,"documentContentValidatorVersion":0},"slideId":"636746835490785779","enableDocumentContentUpdater":true,"version":"1.0"}]]></TemplafySlideTemplateConfiguration>
</file>

<file path=customXml/item46.xml><?xml version="1.0" encoding="utf-8"?>
<TemplafySlideFormConfiguration><![CDATA[{"formFields":[],"formDataEntries":[]}]]></TemplafySlideFormConfiguration>
</file>

<file path=customXml/item5.xml><?xml version="1.0" encoding="utf-8"?>
<TemplafySlideFormConfiguration><![CDATA[{"formFields":[],"formDataEntries":[]}]]></TemplafySlideFormConfiguration>
</file>

<file path=customXml/item6.xml><?xml version="1.0" encoding="utf-8"?>
<TemplafySlideTemplateConfiguration><![CDATA[{"documentContentValidatorConfiguration":{"enableDocumentContentValidator":false,"documentContentValidatorVersion":0},"elementsMetadata":[],"slideId":"637395802580516985","enableDocumentContentUpdater":true,"version":"1.0"}]]></TemplafySlideTemplateConfiguration>
</file>

<file path=customXml/item7.xml><?xml version="1.0" encoding="utf-8"?>
<TemplafySlideFormConfiguration><![CDATA[{"formFields":[],"formDataEntries":[]}]]></TemplafySlideFormConfiguration>
</file>

<file path=customXml/item8.xml><?xml version="1.0" encoding="utf-8"?>
<TemplafySlideTemplateConfiguration><![CDATA[{"documentContentValidatorConfiguration":{"enableDocumentContentValidator":false,"documentContentValidatorVersion":0},"elementsMetadata":[],"slideId":"637395802581610843","enableDocumentContentUpdater":true,"version":"1.0"}]]></TemplafySlideTemplateConfiguration>
</file>

<file path=customXml/item9.xml><?xml version="1.0" encoding="utf-8"?>
<TemplafySlideTemplateConfiguration><![CDATA[{"documentContentValidatorConfiguration":{"enableDocumentContentValidator":false,"documentContentValidatorVersion":0},"elementsMetadata":[],"slideId":"636746835489847965","enableDocumentContentUpdater":true,"version":"1.0"}]]></TemplafySlideTemplateConfiguration>
</file>

<file path=customXml/itemProps1.xml><?xml version="1.0" encoding="utf-8"?>
<ds:datastoreItem xmlns:ds="http://schemas.openxmlformats.org/officeDocument/2006/customXml" ds:itemID="{B8F0372F-8CCC-4B1C-B0CA-1FD5C7FE62EF}">
  <ds:schemaRefs/>
</ds:datastoreItem>
</file>

<file path=customXml/itemProps10.xml><?xml version="1.0" encoding="utf-8"?>
<ds:datastoreItem xmlns:ds="http://schemas.openxmlformats.org/officeDocument/2006/customXml" ds:itemID="{CC472C16-D918-4FD1-A8DC-961ED60C4BA4}">
  <ds:schemaRefs/>
</ds:datastoreItem>
</file>

<file path=customXml/itemProps11.xml><?xml version="1.0" encoding="utf-8"?>
<ds:datastoreItem xmlns:ds="http://schemas.openxmlformats.org/officeDocument/2006/customXml" ds:itemID="{9117BA10-B137-4884-BAD1-8347BA164335}">
  <ds:schemaRefs/>
</ds:datastoreItem>
</file>

<file path=customXml/itemProps12.xml><?xml version="1.0" encoding="utf-8"?>
<ds:datastoreItem xmlns:ds="http://schemas.openxmlformats.org/officeDocument/2006/customXml" ds:itemID="{6D4AF97C-E776-4578-A7BB-88481737C97D}">
  <ds:schemaRefs/>
</ds:datastoreItem>
</file>

<file path=customXml/itemProps13.xml><?xml version="1.0" encoding="utf-8"?>
<ds:datastoreItem xmlns:ds="http://schemas.openxmlformats.org/officeDocument/2006/customXml" ds:itemID="{FD195AB1-FAF8-46A5-94C3-CF8E9D2CF667}">
  <ds:schemaRefs/>
</ds:datastoreItem>
</file>

<file path=customXml/itemProps14.xml><?xml version="1.0" encoding="utf-8"?>
<ds:datastoreItem xmlns:ds="http://schemas.openxmlformats.org/officeDocument/2006/customXml" ds:itemID="{EE5CF165-A958-44BF-82D1-B9F7CDA0AEDC}">
  <ds:schemaRefs/>
</ds:datastoreItem>
</file>

<file path=customXml/itemProps15.xml><?xml version="1.0" encoding="utf-8"?>
<ds:datastoreItem xmlns:ds="http://schemas.openxmlformats.org/officeDocument/2006/customXml" ds:itemID="{A4AE84F1-0497-410E-A0DD-BA3B9C72F002}">
  <ds:schemaRefs/>
</ds:datastoreItem>
</file>

<file path=customXml/itemProps16.xml><?xml version="1.0" encoding="utf-8"?>
<ds:datastoreItem xmlns:ds="http://schemas.openxmlformats.org/officeDocument/2006/customXml" ds:itemID="{842D172F-72A1-4859-BC77-2CA436BA65BB}">
  <ds:schemaRefs/>
</ds:datastoreItem>
</file>

<file path=customXml/itemProps17.xml><?xml version="1.0" encoding="utf-8"?>
<ds:datastoreItem xmlns:ds="http://schemas.openxmlformats.org/officeDocument/2006/customXml" ds:itemID="{2F5E7F31-4179-4A43-8E8F-6C4D462637FE}">
  <ds:schemaRefs/>
</ds:datastoreItem>
</file>

<file path=customXml/itemProps18.xml><?xml version="1.0" encoding="utf-8"?>
<ds:datastoreItem xmlns:ds="http://schemas.openxmlformats.org/officeDocument/2006/customXml" ds:itemID="{53259424-8451-42DE-99E9-CD1E6E9D24CC}">
  <ds:schemaRefs/>
</ds:datastoreItem>
</file>

<file path=customXml/itemProps19.xml><?xml version="1.0" encoding="utf-8"?>
<ds:datastoreItem xmlns:ds="http://schemas.openxmlformats.org/officeDocument/2006/customXml" ds:itemID="{0AC1D0B4-1DEB-4C0F-978E-5206534EF19E}">
  <ds:schemaRefs/>
</ds:datastoreItem>
</file>

<file path=customXml/itemProps2.xml><?xml version="1.0" encoding="utf-8"?>
<ds:datastoreItem xmlns:ds="http://schemas.openxmlformats.org/officeDocument/2006/customXml" ds:itemID="{37724B2A-435E-42A4-B596-2ACA99FBB3B1}">
  <ds:schemaRefs/>
</ds:datastoreItem>
</file>

<file path=customXml/itemProps20.xml><?xml version="1.0" encoding="utf-8"?>
<ds:datastoreItem xmlns:ds="http://schemas.openxmlformats.org/officeDocument/2006/customXml" ds:itemID="{045DE328-9BD8-4FA1-9A42-FEF2C6C4A50E}">
  <ds:schemaRefs/>
</ds:datastoreItem>
</file>

<file path=customXml/itemProps21.xml><?xml version="1.0" encoding="utf-8"?>
<ds:datastoreItem xmlns:ds="http://schemas.openxmlformats.org/officeDocument/2006/customXml" ds:itemID="{4045C7B6-24CF-4215-AE01-E323DB3B7A8A}">
  <ds:schemaRefs/>
</ds:datastoreItem>
</file>

<file path=customXml/itemProps22.xml><?xml version="1.0" encoding="utf-8"?>
<ds:datastoreItem xmlns:ds="http://schemas.openxmlformats.org/officeDocument/2006/customXml" ds:itemID="{71A33AC0-4D70-4075-8CC8-3C830303F313}">
  <ds:schemaRefs/>
</ds:datastoreItem>
</file>

<file path=customXml/itemProps23.xml><?xml version="1.0" encoding="utf-8"?>
<ds:datastoreItem xmlns:ds="http://schemas.openxmlformats.org/officeDocument/2006/customXml" ds:itemID="{03575653-F8BF-4601-9883-AE65C74334E5}">
  <ds:schemaRefs/>
</ds:datastoreItem>
</file>

<file path=customXml/itemProps24.xml><?xml version="1.0" encoding="utf-8"?>
<ds:datastoreItem xmlns:ds="http://schemas.openxmlformats.org/officeDocument/2006/customXml" ds:itemID="{78DEBB65-C76E-4626-929C-CBB9A930E940}">
  <ds:schemaRefs/>
</ds:datastoreItem>
</file>

<file path=customXml/itemProps25.xml><?xml version="1.0" encoding="utf-8"?>
<ds:datastoreItem xmlns:ds="http://schemas.openxmlformats.org/officeDocument/2006/customXml" ds:itemID="{ACF74313-8E04-45E3-BC1F-23630242F11E}">
  <ds:schemaRefs/>
</ds:datastoreItem>
</file>

<file path=customXml/itemProps26.xml><?xml version="1.0" encoding="utf-8"?>
<ds:datastoreItem xmlns:ds="http://schemas.openxmlformats.org/officeDocument/2006/customXml" ds:itemID="{71F2E904-FFF5-49D4-AEC2-88AD5FE5462C}">
  <ds:schemaRefs/>
</ds:datastoreItem>
</file>

<file path=customXml/itemProps27.xml><?xml version="1.0" encoding="utf-8"?>
<ds:datastoreItem xmlns:ds="http://schemas.openxmlformats.org/officeDocument/2006/customXml" ds:itemID="{D3607FA5-FF8A-403B-9F82-FF6CCFC04E6C}">
  <ds:schemaRefs/>
</ds:datastoreItem>
</file>

<file path=customXml/itemProps28.xml><?xml version="1.0" encoding="utf-8"?>
<ds:datastoreItem xmlns:ds="http://schemas.openxmlformats.org/officeDocument/2006/customXml" ds:itemID="{C82D7058-4669-4E98-BC69-B9F7C5417984}">
  <ds:schemaRefs/>
</ds:datastoreItem>
</file>

<file path=customXml/itemProps29.xml><?xml version="1.0" encoding="utf-8"?>
<ds:datastoreItem xmlns:ds="http://schemas.openxmlformats.org/officeDocument/2006/customXml" ds:itemID="{E9608FA1-4BA9-4BAD-88D1-1815870DB063}">
  <ds:schemaRefs/>
</ds:datastoreItem>
</file>

<file path=customXml/itemProps3.xml><?xml version="1.0" encoding="utf-8"?>
<ds:datastoreItem xmlns:ds="http://schemas.openxmlformats.org/officeDocument/2006/customXml" ds:itemID="{C3D5A9E1-A7B2-4163-8535-269787D26405}">
  <ds:schemaRefs/>
</ds:datastoreItem>
</file>

<file path=customXml/itemProps30.xml><?xml version="1.0" encoding="utf-8"?>
<ds:datastoreItem xmlns:ds="http://schemas.openxmlformats.org/officeDocument/2006/customXml" ds:itemID="{DA0EE755-65F5-470D-B30B-5718F97768B8}">
  <ds:schemaRefs/>
</ds:datastoreItem>
</file>

<file path=customXml/itemProps31.xml><?xml version="1.0" encoding="utf-8"?>
<ds:datastoreItem xmlns:ds="http://schemas.openxmlformats.org/officeDocument/2006/customXml" ds:itemID="{E7C8D7E2-8407-47FE-B55E-5B910CDE8F65}">
  <ds:schemaRefs/>
</ds:datastoreItem>
</file>

<file path=customXml/itemProps32.xml><?xml version="1.0" encoding="utf-8"?>
<ds:datastoreItem xmlns:ds="http://schemas.openxmlformats.org/officeDocument/2006/customXml" ds:itemID="{58D570E5-D9F6-4418-AD4D-7BD11DA09C4A}">
  <ds:schemaRefs/>
</ds:datastoreItem>
</file>

<file path=customXml/itemProps33.xml><?xml version="1.0" encoding="utf-8"?>
<ds:datastoreItem xmlns:ds="http://schemas.openxmlformats.org/officeDocument/2006/customXml" ds:itemID="{9406C3B2-8735-4275-90F6-D96EF75689B6}">
  <ds:schemaRefs/>
</ds:datastoreItem>
</file>

<file path=customXml/itemProps34.xml><?xml version="1.0" encoding="utf-8"?>
<ds:datastoreItem xmlns:ds="http://schemas.openxmlformats.org/officeDocument/2006/customXml" ds:itemID="{BA40806C-4B39-449E-8452-6C122A6FC4B5}">
  <ds:schemaRefs/>
</ds:datastoreItem>
</file>

<file path=customXml/itemProps35.xml><?xml version="1.0" encoding="utf-8"?>
<ds:datastoreItem xmlns:ds="http://schemas.openxmlformats.org/officeDocument/2006/customXml" ds:itemID="{4767F38D-9197-4020-99AC-1BAB13724BAE}">
  <ds:schemaRefs/>
</ds:datastoreItem>
</file>

<file path=customXml/itemProps36.xml><?xml version="1.0" encoding="utf-8"?>
<ds:datastoreItem xmlns:ds="http://schemas.openxmlformats.org/officeDocument/2006/customXml" ds:itemID="{DF5B61E7-6ABF-4C9E-8A05-4FB90B80C663}">
  <ds:schemaRefs/>
</ds:datastoreItem>
</file>

<file path=customXml/itemProps37.xml><?xml version="1.0" encoding="utf-8"?>
<ds:datastoreItem xmlns:ds="http://schemas.openxmlformats.org/officeDocument/2006/customXml" ds:itemID="{2E969443-B8FE-4AEA-A9F9-AEA0711FB32C}">
  <ds:schemaRefs/>
</ds:datastoreItem>
</file>

<file path=customXml/itemProps38.xml><?xml version="1.0" encoding="utf-8"?>
<ds:datastoreItem xmlns:ds="http://schemas.openxmlformats.org/officeDocument/2006/customXml" ds:itemID="{7BAEB8B8-15BD-4F22-8B59-AE5829F70F16}">
  <ds:schemaRefs/>
</ds:datastoreItem>
</file>

<file path=customXml/itemProps39.xml><?xml version="1.0" encoding="utf-8"?>
<ds:datastoreItem xmlns:ds="http://schemas.openxmlformats.org/officeDocument/2006/customXml" ds:itemID="{811D14D7-787A-462F-A051-1F863A45055E}">
  <ds:schemaRefs/>
</ds:datastoreItem>
</file>

<file path=customXml/itemProps4.xml><?xml version="1.0" encoding="utf-8"?>
<ds:datastoreItem xmlns:ds="http://schemas.openxmlformats.org/officeDocument/2006/customXml" ds:itemID="{25CE08FD-F7B6-4F54-8EBC-75735FE238C3}">
  <ds:schemaRefs/>
</ds:datastoreItem>
</file>

<file path=customXml/itemProps40.xml><?xml version="1.0" encoding="utf-8"?>
<ds:datastoreItem xmlns:ds="http://schemas.openxmlformats.org/officeDocument/2006/customXml" ds:itemID="{50A9F629-B149-4518-AB84-A734052E47BF}">
  <ds:schemaRefs/>
</ds:datastoreItem>
</file>

<file path=customXml/itemProps41.xml><?xml version="1.0" encoding="utf-8"?>
<ds:datastoreItem xmlns:ds="http://schemas.openxmlformats.org/officeDocument/2006/customXml" ds:itemID="{8DC94ABF-AB5B-44E6-927A-C570FC684460}">
  <ds:schemaRefs/>
</ds:datastoreItem>
</file>

<file path=customXml/itemProps42.xml><?xml version="1.0" encoding="utf-8"?>
<ds:datastoreItem xmlns:ds="http://schemas.openxmlformats.org/officeDocument/2006/customXml" ds:itemID="{816578E3-31EF-4300-964C-033065A90C41}">
  <ds:schemaRefs/>
</ds:datastoreItem>
</file>

<file path=customXml/itemProps43.xml><?xml version="1.0" encoding="utf-8"?>
<ds:datastoreItem xmlns:ds="http://schemas.openxmlformats.org/officeDocument/2006/customXml" ds:itemID="{F867ED52-E129-4E04-A8FF-61944E30EFB1}">
  <ds:schemaRefs/>
</ds:datastoreItem>
</file>

<file path=customXml/itemProps44.xml><?xml version="1.0" encoding="utf-8"?>
<ds:datastoreItem xmlns:ds="http://schemas.openxmlformats.org/officeDocument/2006/customXml" ds:itemID="{344C9A1E-0FFA-4A4D-9B0E-B2DBE83C2820}">
  <ds:schemaRefs/>
</ds:datastoreItem>
</file>

<file path=customXml/itemProps45.xml><?xml version="1.0" encoding="utf-8"?>
<ds:datastoreItem xmlns:ds="http://schemas.openxmlformats.org/officeDocument/2006/customXml" ds:itemID="{B0CBB70C-2B03-41C4-8FB6-7A3BB104F78A}">
  <ds:schemaRefs/>
</ds:datastoreItem>
</file>

<file path=customXml/itemProps46.xml><?xml version="1.0" encoding="utf-8"?>
<ds:datastoreItem xmlns:ds="http://schemas.openxmlformats.org/officeDocument/2006/customXml" ds:itemID="{97D4D23E-EF72-4749-A26C-76BB0AB6DDD8}">
  <ds:schemaRefs/>
</ds:datastoreItem>
</file>

<file path=customXml/itemProps5.xml><?xml version="1.0" encoding="utf-8"?>
<ds:datastoreItem xmlns:ds="http://schemas.openxmlformats.org/officeDocument/2006/customXml" ds:itemID="{067CD289-AAE9-47C2-A22E-4A438035E00B}">
  <ds:schemaRefs/>
</ds:datastoreItem>
</file>

<file path=customXml/itemProps6.xml><?xml version="1.0" encoding="utf-8"?>
<ds:datastoreItem xmlns:ds="http://schemas.openxmlformats.org/officeDocument/2006/customXml" ds:itemID="{95CD9227-0306-4C25-B41F-F9AE7B6C8CF2}">
  <ds:schemaRefs/>
</ds:datastoreItem>
</file>

<file path=customXml/itemProps7.xml><?xml version="1.0" encoding="utf-8"?>
<ds:datastoreItem xmlns:ds="http://schemas.openxmlformats.org/officeDocument/2006/customXml" ds:itemID="{260AFA69-15FF-40AC-B7BD-62B0F5400421}">
  <ds:schemaRefs/>
</ds:datastoreItem>
</file>

<file path=customXml/itemProps8.xml><?xml version="1.0" encoding="utf-8"?>
<ds:datastoreItem xmlns:ds="http://schemas.openxmlformats.org/officeDocument/2006/customXml" ds:itemID="{A5AF6C8B-211B-4327-A8CE-718789271662}">
  <ds:schemaRefs/>
</ds:datastoreItem>
</file>

<file path=customXml/itemProps9.xml><?xml version="1.0" encoding="utf-8"?>
<ds:datastoreItem xmlns:ds="http://schemas.openxmlformats.org/officeDocument/2006/customXml" ds:itemID="{368164A7-F89C-43F0-8856-0052CD65B349}">
  <ds:schemaRefs/>
</ds:datastoreItem>
</file>

<file path=docProps/app.xml><?xml version="1.0" encoding="utf-8"?>
<Properties xmlns="http://schemas.openxmlformats.org/officeDocument/2006/extended-properties" xmlns:vt="http://schemas.openxmlformats.org/officeDocument/2006/docPropsVTypes">
  <Template>Empty_Presentation_16-9_en-uk</Template>
  <TotalTime>0</TotalTime>
  <Words>2349</Words>
  <Application>Microsoft Office PowerPoint</Application>
  <PresentationFormat>Widescreen</PresentationFormat>
  <Paragraphs>174</Paragraphs>
  <Slides>24</Slides>
  <Notes>0</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24</vt:i4>
      </vt:variant>
    </vt:vector>
  </HeadingPairs>
  <TitlesOfParts>
    <vt:vector size="29" baseType="lpstr">
      <vt:lpstr>Symbol</vt:lpstr>
      <vt:lpstr>AA Zuehlke</vt:lpstr>
      <vt:lpstr>AA Zuehlke Medium</vt:lpstr>
      <vt:lpstr>Zuehlke</vt:lpstr>
      <vt:lpstr>1_Zuehlke</vt:lpstr>
      <vt:lpstr>Dealing with physical units in modern C++</vt:lpstr>
      <vt:lpstr>About me</vt:lpstr>
      <vt:lpstr>Background</vt:lpstr>
      <vt:lpstr>The problem</vt:lpstr>
      <vt:lpstr>International System of Units - SI</vt:lpstr>
      <vt:lpstr>Real project requirements</vt:lpstr>
      <vt:lpstr>Modern C++ approach </vt:lpstr>
      <vt:lpstr>PowerPoint Presentation</vt:lpstr>
      <vt:lpstr>The basic physical unit</vt:lpstr>
      <vt:lpstr>Conversion constructor</vt:lpstr>
      <vt:lpstr>Comparisons</vt:lpstr>
      <vt:lpstr>Addition and subtraction</vt:lpstr>
      <vt:lpstr>Multiplication and division I</vt:lpstr>
      <vt:lpstr>Multiplication and division II</vt:lpstr>
      <vt:lpstr>Multiplication and division III</vt:lpstr>
      <vt:lpstr>Converting to scalars</vt:lpstr>
      <vt:lpstr>Absolute physical units</vt:lpstr>
      <vt:lpstr>Basic absolute physical unit</vt:lpstr>
      <vt:lpstr>Subtracting two absolute units</vt:lpstr>
      <vt:lpstr>Adding an absolute unit and a normal one</vt:lpstr>
      <vt:lpstr>Creating specific units</vt:lpstr>
      <vt:lpstr>PowerPoint Presentation</vt:lpstr>
      <vt:lpstr>Lessons learned</vt:lpstr>
      <vt:lpstr>PowerPoint Presentation</vt:lpstr>
    </vt:vector>
  </TitlesOfParts>
  <Company>Zuehlke Group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Elisabeth Martin / JSR-JPG</dc:creator>
  <dc:description>Template is part of Tempalfy-Zuehlke</dc:description>
  <cp:lastModifiedBy>Jelic, Nikola</cp:lastModifiedBy>
  <cp:revision>24</cp:revision>
  <dcterms:created xsi:type="dcterms:W3CDTF">2018-08-08T10:52:37Z</dcterms:created>
  <dcterms:modified xsi:type="dcterms:W3CDTF">2021-04-09T05:17:24Z</dcterms:modified>
  <cp:category>Date last change: 23-08-2019</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emplafyTimeStamp">
    <vt:lpwstr>2019-10-22T11:00:18.8607773Z</vt:lpwstr>
  </property>
  <property fmtid="{D5CDD505-2E9C-101B-9397-08002B2CF9AE}" pid="3" name="TemplafyTenantId">
    <vt:lpwstr>zuehlke</vt:lpwstr>
  </property>
  <property fmtid="{D5CDD505-2E9C-101B-9397-08002B2CF9AE}" pid="4" name="TemplafyTemplateId">
    <vt:lpwstr>636746835477028291</vt:lpwstr>
  </property>
  <property fmtid="{D5CDD505-2E9C-101B-9397-08002B2CF9AE}" pid="5" name="TemplafyUserProfileId">
    <vt:lpwstr>636788279171740674</vt:lpwstr>
  </property>
  <property fmtid="{D5CDD505-2E9C-101B-9397-08002B2CF9AE}" pid="6" name="TemplafyLanguageCode">
    <vt:lpwstr>en-GB</vt:lpwstr>
  </property>
</Properties>
</file>